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35"/>
  </p:handoutMasterIdLst>
  <p:sldIdLst>
    <p:sldId id="277" r:id="rId2"/>
    <p:sldId id="257" r:id="rId3"/>
    <p:sldId id="334" r:id="rId4"/>
    <p:sldId id="335" r:id="rId5"/>
    <p:sldId id="336" r:id="rId6"/>
    <p:sldId id="290" r:id="rId7"/>
    <p:sldId id="292" r:id="rId8"/>
    <p:sldId id="293" r:id="rId9"/>
    <p:sldId id="294" r:id="rId10"/>
    <p:sldId id="311" r:id="rId11"/>
    <p:sldId id="312" r:id="rId12"/>
    <p:sldId id="324" r:id="rId13"/>
    <p:sldId id="325" r:id="rId14"/>
    <p:sldId id="326" r:id="rId15"/>
    <p:sldId id="327" r:id="rId16"/>
    <p:sldId id="328" r:id="rId17"/>
    <p:sldId id="329" r:id="rId18"/>
    <p:sldId id="330" r:id="rId19"/>
    <p:sldId id="331" r:id="rId20"/>
    <p:sldId id="332" r:id="rId21"/>
    <p:sldId id="333" r:id="rId22"/>
    <p:sldId id="337" r:id="rId23"/>
    <p:sldId id="338" r:id="rId24"/>
    <p:sldId id="295" r:id="rId25"/>
    <p:sldId id="296" r:id="rId26"/>
    <p:sldId id="297" r:id="rId27"/>
    <p:sldId id="314" r:id="rId28"/>
    <p:sldId id="315" r:id="rId29"/>
    <p:sldId id="316" r:id="rId30"/>
    <p:sldId id="323" r:id="rId31"/>
    <p:sldId id="317" r:id="rId32"/>
    <p:sldId id="264" r:id="rId33"/>
    <p:sldId id="275" r:id="rId3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AA906"/>
    <a:srgbClr val="969696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804" autoAdjust="0"/>
    <p:restoredTop sz="95520" autoAdjust="0"/>
  </p:normalViewPr>
  <p:slideViewPr>
    <p:cSldViewPr>
      <p:cViewPr>
        <p:scale>
          <a:sx n="68" d="100"/>
          <a:sy n="68" d="100"/>
        </p:scale>
        <p:origin x="-1332" y="-22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ABE5901-A9F6-48E4-8C26-B391C25FC67B}" type="doc">
      <dgm:prSet loTypeId="urn:microsoft.com/office/officeart/2005/8/layout/cycle3" loCatId="cycle" qsTypeId="urn:microsoft.com/office/officeart/2005/8/quickstyle/3d2" qsCatId="3D" csTypeId="urn:microsoft.com/office/officeart/2005/8/colors/colorful5" csCatId="colorful" phldr="1"/>
      <dgm:spPr/>
    </dgm:pt>
    <dgm:pt modelId="{DB81A7BB-EEBF-42FD-8182-F8E366E732FE}">
      <dgm:prSet phldrT="[Text]" custT="1"/>
      <dgm:spPr>
        <a:effectLst/>
      </dgm:spPr>
      <dgm:t>
        <a:bodyPr/>
        <a:lstStyle/>
        <a:p>
          <a:r>
            <a:rPr lang="en-US" sz="3200" b="1" dirty="0" smtClean="0"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latin typeface="Cordia New" pitchFamily="34" charset="-34"/>
              <a:cs typeface="Cordia New" pitchFamily="34" charset="-34"/>
            </a:rPr>
            <a:t>Planning</a:t>
          </a:r>
          <a:endParaRPr lang="th-TH" sz="3200" b="1" dirty="0">
            <a:effectLst>
              <a:glow rad="228600">
                <a:schemeClr val="accent4">
                  <a:satMod val="175000"/>
                  <a:alpha val="40000"/>
                </a:schemeClr>
              </a:glow>
            </a:effectLst>
            <a:latin typeface="Cordia New" pitchFamily="34" charset="-34"/>
            <a:cs typeface="Cordia New" pitchFamily="34" charset="-34"/>
          </a:endParaRPr>
        </a:p>
      </dgm:t>
    </dgm:pt>
    <dgm:pt modelId="{C94218B5-25F2-4C00-9ED6-7BE6CD3BEDAD}" type="parTrans" cxnId="{E2E07716-D2FE-4B28-99EE-D7143F06739C}">
      <dgm:prSet/>
      <dgm:spPr/>
      <dgm:t>
        <a:bodyPr/>
        <a:lstStyle/>
        <a:p>
          <a:endParaRPr lang="th-TH" sz="5400" b="1">
            <a:latin typeface="Cordia New" pitchFamily="34" charset="-34"/>
            <a:cs typeface="Cordia New" pitchFamily="34" charset="-34"/>
          </a:endParaRPr>
        </a:p>
      </dgm:t>
    </dgm:pt>
    <dgm:pt modelId="{207B58C5-D4AD-4AA0-B706-1A8E8CAECCDF}" type="sibTrans" cxnId="{E2E07716-D2FE-4B28-99EE-D7143F06739C}">
      <dgm:prSet custT="1"/>
      <dgm:spPr>
        <a:effectLst/>
      </dgm:spPr>
      <dgm:t>
        <a:bodyPr/>
        <a:lstStyle/>
        <a:p>
          <a:endParaRPr lang="th-TH" sz="2000" b="1">
            <a:latin typeface="Cordia New" pitchFamily="34" charset="-34"/>
            <a:cs typeface="Cordia New" pitchFamily="34" charset="-34"/>
          </a:endParaRPr>
        </a:p>
      </dgm:t>
    </dgm:pt>
    <dgm:pt modelId="{56F7FD8C-1358-4D8E-AFF7-FC5723A4687F}">
      <dgm:prSet phldrT="[Text]" custT="1"/>
      <dgm:spPr>
        <a:effectLst/>
      </dgm:spPr>
      <dgm:t>
        <a:bodyPr/>
        <a:lstStyle/>
        <a:p>
          <a:r>
            <a:rPr lang="en-US" sz="3000" b="1" dirty="0" smtClean="0"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latin typeface="Cordia New" pitchFamily="34" charset="-34"/>
              <a:cs typeface="Cordia New" pitchFamily="34" charset="-34"/>
            </a:rPr>
            <a:t>Integration &amp; Testing</a:t>
          </a:r>
          <a:endParaRPr lang="th-TH" sz="3000" b="1" dirty="0">
            <a:effectLst>
              <a:glow rad="228600">
                <a:schemeClr val="accent4">
                  <a:satMod val="175000"/>
                  <a:alpha val="40000"/>
                </a:schemeClr>
              </a:glow>
            </a:effectLst>
            <a:latin typeface="Cordia New" pitchFamily="34" charset="-34"/>
            <a:cs typeface="Cordia New" pitchFamily="34" charset="-34"/>
          </a:endParaRPr>
        </a:p>
      </dgm:t>
    </dgm:pt>
    <dgm:pt modelId="{5C25419F-1517-4908-86B3-1F3A3D20727D}" type="parTrans" cxnId="{10A79D20-F384-4EE9-AAC8-5FA662EE345E}">
      <dgm:prSet/>
      <dgm:spPr/>
      <dgm:t>
        <a:bodyPr/>
        <a:lstStyle/>
        <a:p>
          <a:endParaRPr lang="th-TH" sz="5400" b="1">
            <a:latin typeface="Cordia New" pitchFamily="34" charset="-34"/>
            <a:cs typeface="Cordia New" pitchFamily="34" charset="-34"/>
          </a:endParaRPr>
        </a:p>
      </dgm:t>
    </dgm:pt>
    <dgm:pt modelId="{B91ECC51-C013-45EF-8060-8C880B67F0CA}" type="sibTrans" cxnId="{10A79D20-F384-4EE9-AAC8-5FA662EE345E}">
      <dgm:prSet custT="1"/>
      <dgm:spPr/>
      <dgm:t>
        <a:bodyPr/>
        <a:lstStyle/>
        <a:p>
          <a:endParaRPr lang="th-TH" sz="2000" b="1">
            <a:latin typeface="Cordia New" pitchFamily="34" charset="-34"/>
            <a:cs typeface="Cordia New" pitchFamily="34" charset="-34"/>
          </a:endParaRPr>
        </a:p>
      </dgm:t>
    </dgm:pt>
    <dgm:pt modelId="{D2F0EBE0-C7CB-4A1A-B242-796EDF7A6BCD}">
      <dgm:prSet phldrT="[Text]" custT="1"/>
      <dgm:spPr>
        <a:effectLst/>
      </dgm:spPr>
      <dgm:t>
        <a:bodyPr/>
        <a:lstStyle/>
        <a:p>
          <a:r>
            <a:rPr lang="en-US" sz="3000" b="1" dirty="0" smtClean="0"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latin typeface="Cordia New" pitchFamily="34" charset="-34"/>
              <a:cs typeface="Cordia New" pitchFamily="34" charset="-34"/>
            </a:rPr>
            <a:t>Implementation</a:t>
          </a:r>
          <a:endParaRPr lang="th-TH" sz="3000" b="1" dirty="0">
            <a:effectLst>
              <a:glow rad="228600">
                <a:schemeClr val="accent4">
                  <a:satMod val="175000"/>
                  <a:alpha val="40000"/>
                </a:schemeClr>
              </a:glow>
            </a:effectLst>
            <a:latin typeface="Cordia New" pitchFamily="34" charset="-34"/>
            <a:cs typeface="Cordia New" pitchFamily="34" charset="-34"/>
          </a:endParaRPr>
        </a:p>
      </dgm:t>
    </dgm:pt>
    <dgm:pt modelId="{698CEB37-EA87-4408-AD95-3109355BE2D4}" type="parTrans" cxnId="{E46B1AED-E266-418C-B8AA-536B8BD1D465}">
      <dgm:prSet/>
      <dgm:spPr/>
      <dgm:t>
        <a:bodyPr/>
        <a:lstStyle/>
        <a:p>
          <a:endParaRPr lang="th-TH" sz="5400" b="1">
            <a:latin typeface="Cordia New" pitchFamily="34" charset="-34"/>
            <a:cs typeface="Cordia New" pitchFamily="34" charset="-34"/>
          </a:endParaRPr>
        </a:p>
      </dgm:t>
    </dgm:pt>
    <dgm:pt modelId="{75640422-A638-4685-BD99-FF6CFEABFFE2}" type="sibTrans" cxnId="{E46B1AED-E266-418C-B8AA-536B8BD1D465}">
      <dgm:prSet custT="1"/>
      <dgm:spPr/>
      <dgm:t>
        <a:bodyPr/>
        <a:lstStyle/>
        <a:p>
          <a:endParaRPr lang="th-TH" sz="2000" b="1">
            <a:latin typeface="Cordia New" pitchFamily="34" charset="-34"/>
            <a:cs typeface="Cordia New" pitchFamily="34" charset="-34"/>
          </a:endParaRPr>
        </a:p>
      </dgm:t>
    </dgm:pt>
    <dgm:pt modelId="{6D4CE0E5-C140-4F9B-BD07-82C517BBD2A2}">
      <dgm:prSet phldrT="[Text]" custT="1"/>
      <dgm:spPr>
        <a:effectLst/>
      </dgm:spPr>
      <dgm:t>
        <a:bodyPr/>
        <a:lstStyle/>
        <a:p>
          <a:r>
            <a:rPr lang="en-US" sz="3200" b="1" dirty="0" smtClean="0"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latin typeface="Cordia New" pitchFamily="34" charset="-34"/>
              <a:cs typeface="Cordia New" pitchFamily="34" charset="-34"/>
            </a:rPr>
            <a:t>Development</a:t>
          </a:r>
          <a:endParaRPr lang="th-TH" sz="3200" b="1" dirty="0">
            <a:effectLst>
              <a:glow rad="228600">
                <a:schemeClr val="accent4">
                  <a:satMod val="175000"/>
                  <a:alpha val="40000"/>
                </a:schemeClr>
              </a:glow>
            </a:effectLst>
            <a:latin typeface="Cordia New" pitchFamily="34" charset="-34"/>
            <a:cs typeface="Cordia New" pitchFamily="34" charset="-34"/>
          </a:endParaRPr>
        </a:p>
      </dgm:t>
    </dgm:pt>
    <dgm:pt modelId="{8945C2AB-DDF3-49BB-B324-4CF9AC3D04E1}" type="parTrans" cxnId="{B8DEBF63-33F8-4C2B-B2EF-0CD314E6F3FC}">
      <dgm:prSet/>
      <dgm:spPr/>
      <dgm:t>
        <a:bodyPr/>
        <a:lstStyle/>
        <a:p>
          <a:endParaRPr lang="th-TH" sz="5400" b="1">
            <a:latin typeface="Cordia New" pitchFamily="34" charset="-34"/>
            <a:cs typeface="Cordia New" pitchFamily="34" charset="-34"/>
          </a:endParaRPr>
        </a:p>
      </dgm:t>
    </dgm:pt>
    <dgm:pt modelId="{4A067CDD-0289-47FF-85C0-919973C2F408}" type="sibTrans" cxnId="{B8DEBF63-33F8-4C2B-B2EF-0CD314E6F3FC}">
      <dgm:prSet custT="1"/>
      <dgm:spPr/>
      <dgm:t>
        <a:bodyPr/>
        <a:lstStyle/>
        <a:p>
          <a:endParaRPr lang="th-TH" sz="3200" b="1">
            <a:latin typeface="Cordia New" pitchFamily="34" charset="-34"/>
            <a:cs typeface="Cordia New" pitchFamily="34" charset="-34"/>
          </a:endParaRPr>
        </a:p>
      </dgm:t>
    </dgm:pt>
    <dgm:pt modelId="{1A006DF1-F140-4429-823D-3798D9FB795B}">
      <dgm:prSet phldrT="[Text]" custT="1"/>
      <dgm:spPr>
        <a:effectLst/>
      </dgm:spPr>
      <dgm:t>
        <a:bodyPr/>
        <a:lstStyle/>
        <a:p>
          <a:r>
            <a:rPr lang="en-US" sz="3200" b="1" dirty="0" smtClean="0"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latin typeface="Cordia New" pitchFamily="34" charset="-34"/>
              <a:cs typeface="Cordia New" pitchFamily="34" charset="-34"/>
            </a:rPr>
            <a:t>Analysis</a:t>
          </a:r>
          <a:endParaRPr lang="th-TH" sz="3200" b="1" dirty="0">
            <a:effectLst>
              <a:glow rad="228600">
                <a:schemeClr val="accent4">
                  <a:satMod val="175000"/>
                  <a:alpha val="40000"/>
                </a:schemeClr>
              </a:glow>
            </a:effectLst>
            <a:latin typeface="Cordia New" pitchFamily="34" charset="-34"/>
            <a:cs typeface="Cordia New" pitchFamily="34" charset="-34"/>
          </a:endParaRPr>
        </a:p>
      </dgm:t>
    </dgm:pt>
    <dgm:pt modelId="{93EBA25B-5CB9-4743-84BD-5B5E1E5A7208}" type="parTrans" cxnId="{D2F02B7C-5819-4410-9A47-B4274E6FC7DF}">
      <dgm:prSet/>
      <dgm:spPr/>
      <dgm:t>
        <a:bodyPr/>
        <a:lstStyle/>
        <a:p>
          <a:endParaRPr lang="th-TH" sz="5400" b="1">
            <a:latin typeface="Cordia New" pitchFamily="34" charset="-34"/>
            <a:cs typeface="Cordia New" pitchFamily="34" charset="-34"/>
          </a:endParaRPr>
        </a:p>
      </dgm:t>
    </dgm:pt>
    <dgm:pt modelId="{75469B06-70A6-42E7-9AC2-10E142D85938}" type="sibTrans" cxnId="{D2F02B7C-5819-4410-9A47-B4274E6FC7DF}">
      <dgm:prSet custT="1"/>
      <dgm:spPr/>
      <dgm:t>
        <a:bodyPr/>
        <a:lstStyle/>
        <a:p>
          <a:endParaRPr lang="th-TH" sz="2000" b="1">
            <a:latin typeface="Cordia New" pitchFamily="34" charset="-34"/>
            <a:cs typeface="Cordia New" pitchFamily="34" charset="-34"/>
          </a:endParaRPr>
        </a:p>
      </dgm:t>
    </dgm:pt>
    <dgm:pt modelId="{5738CD0F-BB23-4D35-A82C-97F85FBB830B}">
      <dgm:prSet phldrT="[Text]" custT="1"/>
      <dgm:spPr>
        <a:effectLst/>
      </dgm:spPr>
      <dgm:t>
        <a:bodyPr/>
        <a:lstStyle/>
        <a:p>
          <a:r>
            <a:rPr lang="en-US" sz="3200" b="1" dirty="0" smtClean="0"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latin typeface="Cordia New" pitchFamily="34" charset="-34"/>
              <a:cs typeface="Cordia New" pitchFamily="34" charset="-34"/>
            </a:rPr>
            <a:t>Design</a:t>
          </a:r>
          <a:endParaRPr lang="th-TH" sz="3200" b="1" dirty="0">
            <a:effectLst>
              <a:glow rad="228600">
                <a:schemeClr val="accent4">
                  <a:satMod val="175000"/>
                  <a:alpha val="40000"/>
                </a:schemeClr>
              </a:glow>
            </a:effectLst>
            <a:latin typeface="Cordia New" pitchFamily="34" charset="-34"/>
            <a:cs typeface="Cordia New" pitchFamily="34" charset="-34"/>
          </a:endParaRPr>
        </a:p>
      </dgm:t>
    </dgm:pt>
    <dgm:pt modelId="{CC6A8BC9-CE4B-4BD1-830D-88DC3CCCC57F}" type="parTrans" cxnId="{1E14942F-8254-45D9-A45E-CB987F926407}">
      <dgm:prSet/>
      <dgm:spPr/>
      <dgm:t>
        <a:bodyPr/>
        <a:lstStyle/>
        <a:p>
          <a:endParaRPr lang="th-TH" sz="5400" b="1">
            <a:latin typeface="Cordia New" pitchFamily="34" charset="-34"/>
            <a:cs typeface="Cordia New" pitchFamily="34" charset="-34"/>
          </a:endParaRPr>
        </a:p>
      </dgm:t>
    </dgm:pt>
    <dgm:pt modelId="{EB70FDC3-9174-43B0-A0AA-92681F8CDD7C}" type="sibTrans" cxnId="{1E14942F-8254-45D9-A45E-CB987F926407}">
      <dgm:prSet custT="1"/>
      <dgm:spPr/>
      <dgm:t>
        <a:bodyPr/>
        <a:lstStyle/>
        <a:p>
          <a:endParaRPr lang="th-TH" sz="2000" b="1">
            <a:latin typeface="Cordia New" pitchFamily="34" charset="-34"/>
            <a:cs typeface="Cordia New" pitchFamily="34" charset="-34"/>
          </a:endParaRPr>
        </a:p>
      </dgm:t>
    </dgm:pt>
    <dgm:pt modelId="{0869CFC9-6CC9-44CF-82D9-2F020456476F}" type="pres">
      <dgm:prSet presAssocID="{7ABE5901-A9F6-48E4-8C26-B391C25FC67B}" presName="Name0" presStyleCnt="0">
        <dgm:presLayoutVars>
          <dgm:dir/>
          <dgm:resizeHandles val="exact"/>
        </dgm:presLayoutVars>
      </dgm:prSet>
      <dgm:spPr/>
    </dgm:pt>
    <dgm:pt modelId="{DD7E4243-5D79-4A2C-A83F-92968DAFEF56}" type="pres">
      <dgm:prSet presAssocID="{7ABE5901-A9F6-48E4-8C26-B391C25FC67B}" presName="cycle" presStyleCnt="0"/>
      <dgm:spPr/>
    </dgm:pt>
    <dgm:pt modelId="{856CB852-39CF-4AE2-8E4B-B7466839D124}" type="pres">
      <dgm:prSet presAssocID="{DB81A7BB-EEBF-42FD-8182-F8E366E732FE}" presName="nodeFirst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C1AD7E5C-3523-4BF3-BED2-FA03CF555090}" type="pres">
      <dgm:prSet presAssocID="{207B58C5-D4AD-4AA0-B706-1A8E8CAECCDF}" presName="sibTransFirstNode" presStyleLbl="bgShp" presStyleIdx="0" presStyleCnt="1"/>
      <dgm:spPr/>
      <dgm:t>
        <a:bodyPr/>
        <a:lstStyle/>
        <a:p>
          <a:endParaRPr lang="th-TH"/>
        </a:p>
      </dgm:t>
    </dgm:pt>
    <dgm:pt modelId="{DB92EBFA-2198-405A-AAD3-E703F393CD06}" type="pres">
      <dgm:prSet presAssocID="{1A006DF1-F140-4429-823D-3798D9FB795B}" presName="nodeFollowingNodes" presStyleLbl="node1" presStyleIdx="1" presStyleCnt="6" custRadScaleRad="106243" custRadScaleInc="9599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A6BA0B3B-26BA-4C09-BC18-C6F1ADCD6BC3}" type="pres">
      <dgm:prSet presAssocID="{5738CD0F-BB23-4D35-A82C-97F85FBB830B}" presName="nodeFollowingNodes" presStyleLbl="node1" presStyleIdx="2" presStyleCnt="6" custRadScaleRad="105301" custRadScaleInc="-11776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A976E99A-8878-4B3E-A132-D0742302B60C}" type="pres">
      <dgm:prSet presAssocID="{6D4CE0E5-C140-4F9B-BD07-82C517BBD2A2}" presName="nodeFollowingNodes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A15EE2E3-D36A-4DC4-BD53-0B77955C388A}" type="pres">
      <dgm:prSet presAssocID="{56F7FD8C-1358-4D8E-AFF7-FC5723A4687F}" presName="nodeFollowingNodes" presStyleLbl="node1" presStyleIdx="4" presStyleCnt="6" custRadScaleRad="105301" custRadScaleInc="11776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11CF0A76-3588-408D-8901-74E994BA082A}" type="pres">
      <dgm:prSet presAssocID="{D2F0EBE0-C7CB-4A1A-B242-796EDF7A6BCD}" presName="nodeFollowingNodes" presStyleLbl="node1" presStyleIdx="5" presStyleCnt="6" custScaleX="107270" custRadScaleRad="106243" custRadScaleInc="-9599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</dgm:ptLst>
  <dgm:cxnLst>
    <dgm:cxn modelId="{10A79D20-F384-4EE9-AAC8-5FA662EE345E}" srcId="{7ABE5901-A9F6-48E4-8C26-B391C25FC67B}" destId="{56F7FD8C-1358-4D8E-AFF7-FC5723A4687F}" srcOrd="4" destOrd="0" parTransId="{5C25419F-1517-4908-86B3-1F3A3D20727D}" sibTransId="{B91ECC51-C013-45EF-8060-8C880B67F0CA}"/>
    <dgm:cxn modelId="{9F9F9A76-11DD-4648-9E51-626CBB7A9BD9}" type="presOf" srcId="{D2F0EBE0-C7CB-4A1A-B242-796EDF7A6BCD}" destId="{11CF0A76-3588-408D-8901-74E994BA082A}" srcOrd="0" destOrd="0" presId="urn:microsoft.com/office/officeart/2005/8/layout/cycle3"/>
    <dgm:cxn modelId="{B8DEBF63-33F8-4C2B-B2EF-0CD314E6F3FC}" srcId="{7ABE5901-A9F6-48E4-8C26-B391C25FC67B}" destId="{6D4CE0E5-C140-4F9B-BD07-82C517BBD2A2}" srcOrd="3" destOrd="0" parTransId="{8945C2AB-DDF3-49BB-B324-4CF9AC3D04E1}" sibTransId="{4A067CDD-0289-47FF-85C0-919973C2F408}"/>
    <dgm:cxn modelId="{24D05C39-15E7-403A-9A90-94C826EF9681}" type="presOf" srcId="{5738CD0F-BB23-4D35-A82C-97F85FBB830B}" destId="{A6BA0B3B-26BA-4C09-BC18-C6F1ADCD6BC3}" srcOrd="0" destOrd="0" presId="urn:microsoft.com/office/officeart/2005/8/layout/cycle3"/>
    <dgm:cxn modelId="{E46B1AED-E266-418C-B8AA-536B8BD1D465}" srcId="{7ABE5901-A9F6-48E4-8C26-B391C25FC67B}" destId="{D2F0EBE0-C7CB-4A1A-B242-796EDF7A6BCD}" srcOrd="5" destOrd="0" parTransId="{698CEB37-EA87-4408-AD95-3109355BE2D4}" sibTransId="{75640422-A638-4685-BD99-FF6CFEABFFE2}"/>
    <dgm:cxn modelId="{C19F10AC-483E-4C5C-A2D2-45C2FF18670D}" type="presOf" srcId="{1A006DF1-F140-4429-823D-3798D9FB795B}" destId="{DB92EBFA-2198-405A-AAD3-E703F393CD06}" srcOrd="0" destOrd="0" presId="urn:microsoft.com/office/officeart/2005/8/layout/cycle3"/>
    <dgm:cxn modelId="{1E14942F-8254-45D9-A45E-CB987F926407}" srcId="{7ABE5901-A9F6-48E4-8C26-B391C25FC67B}" destId="{5738CD0F-BB23-4D35-A82C-97F85FBB830B}" srcOrd="2" destOrd="0" parTransId="{CC6A8BC9-CE4B-4BD1-830D-88DC3CCCC57F}" sibTransId="{EB70FDC3-9174-43B0-A0AA-92681F8CDD7C}"/>
    <dgm:cxn modelId="{E2E07716-D2FE-4B28-99EE-D7143F06739C}" srcId="{7ABE5901-A9F6-48E4-8C26-B391C25FC67B}" destId="{DB81A7BB-EEBF-42FD-8182-F8E366E732FE}" srcOrd="0" destOrd="0" parTransId="{C94218B5-25F2-4C00-9ED6-7BE6CD3BEDAD}" sibTransId="{207B58C5-D4AD-4AA0-B706-1A8E8CAECCDF}"/>
    <dgm:cxn modelId="{D2F02B7C-5819-4410-9A47-B4274E6FC7DF}" srcId="{7ABE5901-A9F6-48E4-8C26-B391C25FC67B}" destId="{1A006DF1-F140-4429-823D-3798D9FB795B}" srcOrd="1" destOrd="0" parTransId="{93EBA25B-5CB9-4743-84BD-5B5E1E5A7208}" sibTransId="{75469B06-70A6-42E7-9AC2-10E142D85938}"/>
    <dgm:cxn modelId="{237E0C3A-3D98-4443-B7F9-858C609026F4}" type="presOf" srcId="{7ABE5901-A9F6-48E4-8C26-B391C25FC67B}" destId="{0869CFC9-6CC9-44CF-82D9-2F020456476F}" srcOrd="0" destOrd="0" presId="urn:microsoft.com/office/officeart/2005/8/layout/cycle3"/>
    <dgm:cxn modelId="{729B8B47-A245-4859-AAD4-7B8A699E05C6}" type="presOf" srcId="{DB81A7BB-EEBF-42FD-8182-F8E366E732FE}" destId="{856CB852-39CF-4AE2-8E4B-B7466839D124}" srcOrd="0" destOrd="0" presId="urn:microsoft.com/office/officeart/2005/8/layout/cycle3"/>
    <dgm:cxn modelId="{2982895C-D557-4EB5-BC44-E22FF34FFE43}" type="presOf" srcId="{6D4CE0E5-C140-4F9B-BD07-82C517BBD2A2}" destId="{A976E99A-8878-4B3E-A132-D0742302B60C}" srcOrd="0" destOrd="0" presId="urn:microsoft.com/office/officeart/2005/8/layout/cycle3"/>
    <dgm:cxn modelId="{4F2F18DD-EE4E-4F13-8FDB-EF03E6568DED}" type="presOf" srcId="{56F7FD8C-1358-4D8E-AFF7-FC5723A4687F}" destId="{A15EE2E3-D36A-4DC4-BD53-0B77955C388A}" srcOrd="0" destOrd="0" presId="urn:microsoft.com/office/officeart/2005/8/layout/cycle3"/>
    <dgm:cxn modelId="{51A3448E-17DB-4DBD-9114-5FDE5F8CB72C}" type="presOf" srcId="{207B58C5-D4AD-4AA0-B706-1A8E8CAECCDF}" destId="{C1AD7E5C-3523-4BF3-BED2-FA03CF555090}" srcOrd="0" destOrd="0" presId="urn:microsoft.com/office/officeart/2005/8/layout/cycle3"/>
    <dgm:cxn modelId="{84D9B5D8-CA0C-4E64-8682-B0C63A7430E6}" type="presParOf" srcId="{0869CFC9-6CC9-44CF-82D9-2F020456476F}" destId="{DD7E4243-5D79-4A2C-A83F-92968DAFEF56}" srcOrd="0" destOrd="0" presId="urn:microsoft.com/office/officeart/2005/8/layout/cycle3"/>
    <dgm:cxn modelId="{E89B40AF-B4AD-45B2-801C-375519008B31}" type="presParOf" srcId="{DD7E4243-5D79-4A2C-A83F-92968DAFEF56}" destId="{856CB852-39CF-4AE2-8E4B-B7466839D124}" srcOrd="0" destOrd="0" presId="urn:microsoft.com/office/officeart/2005/8/layout/cycle3"/>
    <dgm:cxn modelId="{7A5AF966-9784-4E5D-B0DB-BBC7E0EB573B}" type="presParOf" srcId="{DD7E4243-5D79-4A2C-A83F-92968DAFEF56}" destId="{C1AD7E5C-3523-4BF3-BED2-FA03CF555090}" srcOrd="1" destOrd="0" presId="urn:microsoft.com/office/officeart/2005/8/layout/cycle3"/>
    <dgm:cxn modelId="{4C19016B-22CF-4D73-A242-E3C8A5C6E408}" type="presParOf" srcId="{DD7E4243-5D79-4A2C-A83F-92968DAFEF56}" destId="{DB92EBFA-2198-405A-AAD3-E703F393CD06}" srcOrd="2" destOrd="0" presId="urn:microsoft.com/office/officeart/2005/8/layout/cycle3"/>
    <dgm:cxn modelId="{B969FC3D-8E90-4BFE-B269-C8074B1EF6D8}" type="presParOf" srcId="{DD7E4243-5D79-4A2C-A83F-92968DAFEF56}" destId="{A6BA0B3B-26BA-4C09-BC18-C6F1ADCD6BC3}" srcOrd="3" destOrd="0" presId="urn:microsoft.com/office/officeart/2005/8/layout/cycle3"/>
    <dgm:cxn modelId="{B684DA61-A7A5-497C-8D78-32B792ABD2E2}" type="presParOf" srcId="{DD7E4243-5D79-4A2C-A83F-92968DAFEF56}" destId="{A976E99A-8878-4B3E-A132-D0742302B60C}" srcOrd="4" destOrd="0" presId="urn:microsoft.com/office/officeart/2005/8/layout/cycle3"/>
    <dgm:cxn modelId="{6433AD39-E59B-4D38-9210-56C62D158D95}" type="presParOf" srcId="{DD7E4243-5D79-4A2C-A83F-92968DAFEF56}" destId="{A15EE2E3-D36A-4DC4-BD53-0B77955C388A}" srcOrd="5" destOrd="0" presId="urn:microsoft.com/office/officeart/2005/8/layout/cycle3"/>
    <dgm:cxn modelId="{1DAA87A2-A8FB-4EEC-A463-E6F2967AF832}" type="presParOf" srcId="{DD7E4243-5D79-4A2C-A83F-92968DAFEF56}" destId="{11CF0A76-3588-408D-8901-74E994BA082A}" srcOrd="6" destOrd="0" presId="urn:microsoft.com/office/officeart/2005/8/layout/cycle3"/>
  </dgm:cxnLst>
  <dgm:bg>
    <a:effectLst/>
  </dgm:bg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1AD7E5C-3523-4BF3-BED2-FA03CF555090}">
      <dsp:nvSpPr>
        <dsp:cNvPr id="0" name=""/>
        <dsp:cNvSpPr/>
      </dsp:nvSpPr>
      <dsp:spPr>
        <a:xfrm>
          <a:off x="1566243" y="-3516"/>
          <a:ext cx="5168540" cy="5168540"/>
        </a:xfrm>
        <a:prstGeom prst="circularArrow">
          <a:avLst>
            <a:gd name="adj1" fmla="val 5274"/>
            <a:gd name="adj2" fmla="val 312630"/>
            <a:gd name="adj3" fmla="val 14228187"/>
            <a:gd name="adj4" fmla="val 17126986"/>
            <a:gd name="adj5" fmla="val 5477"/>
          </a:avLst>
        </a:prstGeom>
        <a:gradFill rotWithShape="0">
          <a:gsLst>
            <a:gs pos="0">
              <a:schemeClr val="accent5">
                <a:tint val="4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tint val="4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tint val="4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14445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</dsp:sp>
    <dsp:sp modelId="{856CB852-39CF-4AE2-8E4B-B7466839D124}">
      <dsp:nvSpPr>
        <dsp:cNvPr id="0" name=""/>
        <dsp:cNvSpPr/>
      </dsp:nvSpPr>
      <dsp:spPr>
        <a:xfrm>
          <a:off x="3168024" y="2784"/>
          <a:ext cx="1964977" cy="982488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b="1" kern="1200" dirty="0" smtClean="0"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latin typeface="Cordia New" pitchFamily="34" charset="-34"/>
              <a:cs typeface="Cordia New" pitchFamily="34" charset="-34"/>
            </a:rPr>
            <a:t>Planning</a:t>
          </a:r>
          <a:endParaRPr lang="th-TH" sz="3200" b="1" kern="1200" dirty="0">
            <a:effectLst>
              <a:glow rad="228600">
                <a:schemeClr val="accent4">
                  <a:satMod val="175000"/>
                  <a:alpha val="40000"/>
                </a:schemeClr>
              </a:glow>
            </a:effectLst>
            <a:latin typeface="Cordia New" pitchFamily="34" charset="-34"/>
            <a:cs typeface="Cordia New" pitchFamily="34" charset="-34"/>
          </a:endParaRPr>
        </a:p>
      </dsp:txBody>
      <dsp:txXfrm>
        <a:off x="3168024" y="2784"/>
        <a:ext cx="1964977" cy="982488"/>
      </dsp:txXfrm>
    </dsp:sp>
    <dsp:sp modelId="{DB92EBFA-2198-405A-AAD3-E703F393CD06}">
      <dsp:nvSpPr>
        <dsp:cNvPr id="0" name=""/>
        <dsp:cNvSpPr/>
      </dsp:nvSpPr>
      <dsp:spPr>
        <a:xfrm>
          <a:off x="5185938" y="1155868"/>
          <a:ext cx="1964977" cy="982488"/>
        </a:xfrm>
        <a:prstGeom prst="roundRect">
          <a:avLst/>
        </a:prstGeom>
        <a:gradFill rotWithShape="0">
          <a:gsLst>
            <a:gs pos="0">
              <a:schemeClr val="accent5">
                <a:hueOff val="-1311923"/>
                <a:satOff val="8352"/>
                <a:lumOff val="-4902"/>
                <a:alphaOff val="0"/>
                <a:shade val="51000"/>
                <a:satMod val="130000"/>
              </a:schemeClr>
            </a:gs>
            <a:gs pos="80000">
              <a:schemeClr val="accent5">
                <a:hueOff val="-1311923"/>
                <a:satOff val="8352"/>
                <a:lumOff val="-4902"/>
                <a:alphaOff val="0"/>
                <a:shade val="93000"/>
                <a:satMod val="130000"/>
              </a:schemeClr>
            </a:gs>
            <a:gs pos="100000">
              <a:schemeClr val="accent5">
                <a:hueOff val="-1311923"/>
                <a:satOff val="8352"/>
                <a:lumOff val="-4902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b="1" kern="1200" dirty="0" smtClean="0"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latin typeface="Cordia New" pitchFamily="34" charset="-34"/>
              <a:cs typeface="Cordia New" pitchFamily="34" charset="-34"/>
            </a:rPr>
            <a:t>Analysis</a:t>
          </a:r>
          <a:endParaRPr lang="th-TH" sz="3200" b="1" kern="1200" dirty="0">
            <a:effectLst>
              <a:glow rad="228600">
                <a:schemeClr val="accent4">
                  <a:satMod val="175000"/>
                  <a:alpha val="40000"/>
                </a:schemeClr>
              </a:glow>
            </a:effectLst>
            <a:latin typeface="Cordia New" pitchFamily="34" charset="-34"/>
            <a:cs typeface="Cordia New" pitchFamily="34" charset="-34"/>
          </a:endParaRPr>
        </a:p>
      </dsp:txBody>
      <dsp:txXfrm>
        <a:off x="5185938" y="1155868"/>
        <a:ext cx="1964977" cy="982488"/>
      </dsp:txXfrm>
    </dsp:sp>
    <dsp:sp modelId="{A6BA0B3B-26BA-4C09-BC18-C6F1ADCD6BC3}">
      <dsp:nvSpPr>
        <dsp:cNvPr id="0" name=""/>
        <dsp:cNvSpPr/>
      </dsp:nvSpPr>
      <dsp:spPr>
        <a:xfrm>
          <a:off x="5185940" y="2995617"/>
          <a:ext cx="1964977" cy="982488"/>
        </a:xfrm>
        <a:prstGeom prst="roundRect">
          <a:avLst/>
        </a:prstGeom>
        <a:gradFill rotWithShape="0">
          <a:gsLst>
            <a:gs pos="0">
              <a:schemeClr val="accent5">
                <a:hueOff val="-2623846"/>
                <a:satOff val="16704"/>
                <a:lumOff val="-9804"/>
                <a:alphaOff val="0"/>
                <a:shade val="51000"/>
                <a:satMod val="130000"/>
              </a:schemeClr>
            </a:gs>
            <a:gs pos="80000">
              <a:schemeClr val="accent5">
                <a:hueOff val="-2623846"/>
                <a:satOff val="16704"/>
                <a:lumOff val="-9804"/>
                <a:alphaOff val="0"/>
                <a:shade val="93000"/>
                <a:satMod val="130000"/>
              </a:schemeClr>
            </a:gs>
            <a:gs pos="100000">
              <a:schemeClr val="accent5">
                <a:hueOff val="-2623846"/>
                <a:satOff val="16704"/>
                <a:lumOff val="-9804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b="1" kern="1200" dirty="0" smtClean="0"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latin typeface="Cordia New" pitchFamily="34" charset="-34"/>
              <a:cs typeface="Cordia New" pitchFamily="34" charset="-34"/>
            </a:rPr>
            <a:t>Design</a:t>
          </a:r>
          <a:endParaRPr lang="th-TH" sz="3200" b="1" kern="1200" dirty="0">
            <a:effectLst>
              <a:glow rad="228600">
                <a:schemeClr val="accent4">
                  <a:satMod val="175000"/>
                  <a:alpha val="40000"/>
                </a:schemeClr>
              </a:glow>
            </a:effectLst>
            <a:latin typeface="Cordia New" pitchFamily="34" charset="-34"/>
            <a:cs typeface="Cordia New" pitchFamily="34" charset="-34"/>
          </a:endParaRPr>
        </a:p>
      </dsp:txBody>
      <dsp:txXfrm>
        <a:off x="5185940" y="2995617"/>
        <a:ext cx="1964977" cy="982488"/>
      </dsp:txXfrm>
    </dsp:sp>
    <dsp:sp modelId="{A976E99A-8878-4B3E-A132-D0742302B60C}">
      <dsp:nvSpPr>
        <dsp:cNvPr id="0" name=""/>
        <dsp:cNvSpPr/>
      </dsp:nvSpPr>
      <dsp:spPr>
        <a:xfrm>
          <a:off x="3168024" y="4196326"/>
          <a:ext cx="1964977" cy="982488"/>
        </a:xfrm>
        <a:prstGeom prst="roundRect">
          <a:avLst/>
        </a:prstGeom>
        <a:gradFill rotWithShape="0">
          <a:gsLst>
            <a:gs pos="0">
              <a:schemeClr val="accent5">
                <a:hueOff val="-3935770"/>
                <a:satOff val="25057"/>
                <a:lumOff val="-14707"/>
                <a:alphaOff val="0"/>
                <a:shade val="51000"/>
                <a:satMod val="130000"/>
              </a:schemeClr>
            </a:gs>
            <a:gs pos="80000">
              <a:schemeClr val="accent5">
                <a:hueOff val="-3935770"/>
                <a:satOff val="25057"/>
                <a:lumOff val="-14707"/>
                <a:alphaOff val="0"/>
                <a:shade val="93000"/>
                <a:satMod val="130000"/>
              </a:schemeClr>
            </a:gs>
            <a:gs pos="100000">
              <a:schemeClr val="accent5">
                <a:hueOff val="-3935770"/>
                <a:satOff val="25057"/>
                <a:lumOff val="-14707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b="1" kern="1200" dirty="0" smtClean="0"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latin typeface="Cordia New" pitchFamily="34" charset="-34"/>
              <a:cs typeface="Cordia New" pitchFamily="34" charset="-34"/>
            </a:rPr>
            <a:t>Development</a:t>
          </a:r>
          <a:endParaRPr lang="th-TH" sz="3200" b="1" kern="1200" dirty="0">
            <a:effectLst>
              <a:glow rad="228600">
                <a:schemeClr val="accent4">
                  <a:satMod val="175000"/>
                  <a:alpha val="40000"/>
                </a:schemeClr>
              </a:glow>
            </a:effectLst>
            <a:latin typeface="Cordia New" pitchFamily="34" charset="-34"/>
            <a:cs typeface="Cordia New" pitchFamily="34" charset="-34"/>
          </a:endParaRPr>
        </a:p>
      </dsp:txBody>
      <dsp:txXfrm>
        <a:off x="3168024" y="4196326"/>
        <a:ext cx="1964977" cy="982488"/>
      </dsp:txXfrm>
    </dsp:sp>
    <dsp:sp modelId="{A15EE2E3-D36A-4DC4-BD53-0B77955C388A}">
      <dsp:nvSpPr>
        <dsp:cNvPr id="0" name=""/>
        <dsp:cNvSpPr/>
      </dsp:nvSpPr>
      <dsp:spPr>
        <a:xfrm>
          <a:off x="1150108" y="2995617"/>
          <a:ext cx="1964977" cy="982488"/>
        </a:xfrm>
        <a:prstGeom prst="roundRect">
          <a:avLst/>
        </a:prstGeom>
        <a:gradFill rotWithShape="0">
          <a:gsLst>
            <a:gs pos="0">
              <a:schemeClr val="accent5">
                <a:hueOff val="-5247693"/>
                <a:satOff val="33409"/>
                <a:lumOff val="-19609"/>
                <a:alphaOff val="0"/>
                <a:shade val="51000"/>
                <a:satMod val="130000"/>
              </a:schemeClr>
            </a:gs>
            <a:gs pos="80000">
              <a:schemeClr val="accent5">
                <a:hueOff val="-5247693"/>
                <a:satOff val="33409"/>
                <a:lumOff val="-19609"/>
                <a:alphaOff val="0"/>
                <a:shade val="93000"/>
                <a:satMod val="130000"/>
              </a:schemeClr>
            </a:gs>
            <a:gs pos="100000">
              <a:schemeClr val="accent5">
                <a:hueOff val="-5247693"/>
                <a:satOff val="33409"/>
                <a:lumOff val="-19609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b="1" kern="1200" dirty="0" smtClean="0"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latin typeface="Cordia New" pitchFamily="34" charset="-34"/>
              <a:cs typeface="Cordia New" pitchFamily="34" charset="-34"/>
            </a:rPr>
            <a:t>Integration &amp; Testing</a:t>
          </a:r>
          <a:endParaRPr lang="th-TH" sz="3000" b="1" kern="1200" dirty="0">
            <a:effectLst>
              <a:glow rad="228600">
                <a:schemeClr val="accent4">
                  <a:satMod val="175000"/>
                  <a:alpha val="40000"/>
                </a:schemeClr>
              </a:glow>
            </a:effectLst>
            <a:latin typeface="Cordia New" pitchFamily="34" charset="-34"/>
            <a:cs typeface="Cordia New" pitchFamily="34" charset="-34"/>
          </a:endParaRPr>
        </a:p>
      </dsp:txBody>
      <dsp:txXfrm>
        <a:off x="1150108" y="2995617"/>
        <a:ext cx="1964977" cy="982488"/>
      </dsp:txXfrm>
    </dsp:sp>
    <dsp:sp modelId="{11CF0A76-3588-408D-8901-74E994BA082A}">
      <dsp:nvSpPr>
        <dsp:cNvPr id="0" name=""/>
        <dsp:cNvSpPr/>
      </dsp:nvSpPr>
      <dsp:spPr>
        <a:xfrm>
          <a:off x="1078683" y="1155868"/>
          <a:ext cx="2107831" cy="982488"/>
        </a:xfrm>
        <a:prstGeom prst="roundRect">
          <a:avLst/>
        </a:prstGeom>
        <a:gradFill rotWithShape="0">
          <a:gsLst>
            <a:gs pos="0">
              <a:schemeClr val="accent5">
                <a:hueOff val="-6559616"/>
                <a:satOff val="41761"/>
                <a:lumOff val="-24511"/>
                <a:alphaOff val="0"/>
                <a:shade val="51000"/>
                <a:satMod val="130000"/>
              </a:schemeClr>
            </a:gs>
            <a:gs pos="80000">
              <a:schemeClr val="accent5">
                <a:hueOff val="-6559616"/>
                <a:satOff val="41761"/>
                <a:lumOff val="-24511"/>
                <a:alphaOff val="0"/>
                <a:shade val="93000"/>
                <a:satMod val="130000"/>
              </a:schemeClr>
            </a:gs>
            <a:gs pos="100000">
              <a:schemeClr val="accent5">
                <a:hueOff val="-6559616"/>
                <a:satOff val="41761"/>
                <a:lumOff val="-24511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b="1" kern="1200" dirty="0" smtClean="0"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latin typeface="Cordia New" pitchFamily="34" charset="-34"/>
              <a:cs typeface="Cordia New" pitchFamily="34" charset="-34"/>
            </a:rPr>
            <a:t>Implementation</a:t>
          </a:r>
          <a:endParaRPr lang="th-TH" sz="3000" b="1" kern="1200" dirty="0">
            <a:effectLst>
              <a:glow rad="228600">
                <a:schemeClr val="accent4">
                  <a:satMod val="175000"/>
                  <a:alpha val="40000"/>
                </a:schemeClr>
              </a:glow>
            </a:effectLst>
            <a:latin typeface="Cordia New" pitchFamily="34" charset="-34"/>
            <a:cs typeface="Cordia New" pitchFamily="34" charset="-34"/>
          </a:endParaRPr>
        </a:p>
      </dsp:txBody>
      <dsp:txXfrm>
        <a:off x="1078683" y="1155868"/>
        <a:ext cx="2107831" cy="98248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7066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7066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DB1D8FD5-B079-4541-9C74-873F82D363FA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0" name="Freeform 68" descr="b"/>
          <p:cNvSpPr>
            <a:spLocks/>
          </p:cNvSpPr>
          <p:nvPr/>
        </p:nvSpPr>
        <p:spPr bwMode="gray">
          <a:xfrm>
            <a:off x="0" y="0"/>
            <a:ext cx="4522788" cy="60102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3456"/>
              </a:cxn>
              <a:cxn ang="0">
                <a:pos x="550" y="3711"/>
              </a:cxn>
              <a:cxn ang="0">
                <a:pos x="1453" y="3731"/>
              </a:cxn>
              <a:cxn ang="0">
                <a:pos x="2147" y="3417"/>
              </a:cxn>
              <a:cxn ang="0">
                <a:pos x="2677" y="2690"/>
              </a:cxn>
              <a:cxn ang="0">
                <a:pos x="2841" y="1715"/>
              </a:cxn>
              <a:cxn ang="0">
                <a:pos x="2631" y="910"/>
              </a:cxn>
              <a:cxn ang="0">
                <a:pos x="2186" y="367"/>
              </a:cxn>
              <a:cxn ang="0">
                <a:pos x="1519" y="0"/>
              </a:cxn>
              <a:cxn ang="0">
                <a:pos x="0" y="0"/>
              </a:cxn>
            </a:cxnLst>
            <a:rect l="0" t="0" r="r" b="b"/>
            <a:pathLst>
              <a:path w="2849" h="3786">
                <a:moveTo>
                  <a:pt x="0" y="0"/>
                </a:moveTo>
                <a:lnTo>
                  <a:pt x="0" y="3456"/>
                </a:lnTo>
                <a:cubicBezTo>
                  <a:pt x="249" y="3613"/>
                  <a:pt x="308" y="3665"/>
                  <a:pt x="550" y="3711"/>
                </a:cubicBezTo>
                <a:cubicBezTo>
                  <a:pt x="756" y="3769"/>
                  <a:pt x="1183" y="3786"/>
                  <a:pt x="1453" y="3731"/>
                </a:cubicBezTo>
                <a:cubicBezTo>
                  <a:pt x="1725" y="3691"/>
                  <a:pt x="1943" y="3590"/>
                  <a:pt x="2147" y="3417"/>
                </a:cubicBezTo>
                <a:cubicBezTo>
                  <a:pt x="2351" y="3244"/>
                  <a:pt x="2561" y="2974"/>
                  <a:pt x="2677" y="2690"/>
                </a:cubicBezTo>
                <a:cubicBezTo>
                  <a:pt x="2793" y="2406"/>
                  <a:pt x="2849" y="2012"/>
                  <a:pt x="2841" y="1715"/>
                </a:cubicBezTo>
                <a:cubicBezTo>
                  <a:pt x="2833" y="1418"/>
                  <a:pt x="2740" y="1135"/>
                  <a:pt x="2631" y="910"/>
                </a:cubicBezTo>
                <a:cubicBezTo>
                  <a:pt x="2498" y="686"/>
                  <a:pt x="2291" y="439"/>
                  <a:pt x="2186" y="367"/>
                </a:cubicBezTo>
                <a:cubicBezTo>
                  <a:pt x="2018" y="239"/>
                  <a:pt x="1886" y="98"/>
                  <a:pt x="1519" y="0"/>
                </a:cubicBezTo>
                <a:lnTo>
                  <a:pt x="0" y="0"/>
                </a:lnTo>
                <a:close/>
              </a:path>
            </a:pathLst>
          </a:custGeom>
          <a:blipFill dpi="0" rotWithShape="1">
            <a:blip r:embed="rId2" cstate="print"/>
            <a:srcRect/>
            <a:stretch>
              <a:fillRect/>
            </a:stretch>
          </a:blip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th-TH"/>
          </a:p>
        </p:txBody>
      </p:sp>
      <p:sp>
        <p:nvSpPr>
          <p:cNvPr id="3130" name="Freeform 58"/>
          <p:cNvSpPr>
            <a:spLocks/>
          </p:cNvSpPr>
          <p:nvPr/>
        </p:nvSpPr>
        <p:spPr bwMode="gray">
          <a:xfrm>
            <a:off x="0" y="4483100"/>
            <a:ext cx="4122738" cy="2368550"/>
          </a:xfrm>
          <a:custGeom>
            <a:avLst/>
            <a:gdLst/>
            <a:ahLst/>
            <a:cxnLst>
              <a:cxn ang="0">
                <a:pos x="0" y="489"/>
              </a:cxn>
              <a:cxn ang="0">
                <a:pos x="1328" y="840"/>
              </a:cxn>
              <a:cxn ang="0">
                <a:pos x="2488" y="0"/>
              </a:cxn>
              <a:cxn ang="0">
                <a:pos x="1712" y="1124"/>
              </a:cxn>
              <a:cxn ang="0">
                <a:pos x="636" y="1492"/>
              </a:cxn>
              <a:cxn ang="0">
                <a:pos x="1" y="1492"/>
              </a:cxn>
              <a:cxn ang="0">
                <a:pos x="0" y="489"/>
              </a:cxn>
            </a:cxnLst>
            <a:rect l="0" t="0" r="r" b="b"/>
            <a:pathLst>
              <a:path w="2597" h="1492">
                <a:moveTo>
                  <a:pt x="0" y="489"/>
                </a:moveTo>
                <a:cubicBezTo>
                  <a:pt x="247" y="671"/>
                  <a:pt x="632" y="920"/>
                  <a:pt x="1328" y="840"/>
                </a:cubicBezTo>
                <a:cubicBezTo>
                  <a:pt x="2024" y="760"/>
                  <a:pt x="2360" y="131"/>
                  <a:pt x="2488" y="0"/>
                </a:cubicBezTo>
                <a:cubicBezTo>
                  <a:pt x="2597" y="53"/>
                  <a:pt x="1792" y="1068"/>
                  <a:pt x="1712" y="1124"/>
                </a:cubicBezTo>
                <a:cubicBezTo>
                  <a:pt x="1632" y="1180"/>
                  <a:pt x="921" y="1431"/>
                  <a:pt x="636" y="1492"/>
                </a:cubicBezTo>
                <a:lnTo>
                  <a:pt x="1" y="1492"/>
                </a:lnTo>
                <a:lnTo>
                  <a:pt x="0" y="489"/>
                </a:lnTo>
                <a:close/>
              </a:path>
            </a:pathLst>
          </a:custGeom>
          <a:gradFill rotWithShape="1">
            <a:gsLst>
              <a:gs pos="0">
                <a:schemeClr val="tx2"/>
              </a:gs>
              <a:gs pos="50000">
                <a:schemeClr val="tx2">
                  <a:gamma/>
                  <a:tint val="42353"/>
                  <a:invGamma/>
                </a:schemeClr>
              </a:gs>
              <a:gs pos="100000">
                <a:schemeClr val="tx2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th-TH"/>
          </a:p>
        </p:txBody>
      </p:sp>
      <p:sp>
        <p:nvSpPr>
          <p:cNvPr id="3131" name="Freeform 59"/>
          <p:cNvSpPr>
            <a:spLocks/>
          </p:cNvSpPr>
          <p:nvPr/>
        </p:nvSpPr>
        <p:spPr bwMode="gray">
          <a:xfrm>
            <a:off x="-12700" y="4149725"/>
            <a:ext cx="4152900" cy="2708275"/>
          </a:xfrm>
          <a:custGeom>
            <a:avLst/>
            <a:gdLst/>
            <a:ahLst/>
            <a:cxnLst>
              <a:cxn ang="0">
                <a:pos x="0" y="1688"/>
              </a:cxn>
              <a:cxn ang="0">
                <a:pos x="0" y="1112"/>
              </a:cxn>
              <a:cxn ang="0">
                <a:pos x="2576" y="0"/>
              </a:cxn>
              <a:cxn ang="0">
                <a:pos x="2135" y="826"/>
              </a:cxn>
              <a:cxn ang="0">
                <a:pos x="635" y="1688"/>
              </a:cxn>
              <a:cxn ang="0">
                <a:pos x="0" y="1688"/>
              </a:cxn>
            </a:cxnLst>
            <a:rect l="0" t="0" r="r" b="b"/>
            <a:pathLst>
              <a:path w="2576" h="1688">
                <a:moveTo>
                  <a:pt x="0" y="1688"/>
                </a:moveTo>
                <a:lnTo>
                  <a:pt x="0" y="1112"/>
                </a:lnTo>
                <a:cubicBezTo>
                  <a:pt x="1960" y="1464"/>
                  <a:pt x="2419" y="304"/>
                  <a:pt x="2576" y="0"/>
                </a:cubicBezTo>
                <a:lnTo>
                  <a:pt x="2135" y="826"/>
                </a:lnTo>
                <a:cubicBezTo>
                  <a:pt x="1618" y="1315"/>
                  <a:pt x="1286" y="1456"/>
                  <a:pt x="635" y="1688"/>
                </a:cubicBezTo>
                <a:lnTo>
                  <a:pt x="0" y="1688"/>
                </a:lnTo>
                <a:close/>
              </a:path>
            </a:pathLst>
          </a:cu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tint val="30196"/>
                  <a:invGamma/>
                </a:schemeClr>
              </a:gs>
            </a:gsLst>
            <a:lin ang="270000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th-TH"/>
          </a:p>
        </p:txBody>
      </p:sp>
      <p:sp>
        <p:nvSpPr>
          <p:cNvPr id="3132" name="Freeform 60"/>
          <p:cNvSpPr>
            <a:spLocks/>
          </p:cNvSpPr>
          <p:nvPr/>
        </p:nvSpPr>
        <p:spPr bwMode="grayWhite">
          <a:xfrm>
            <a:off x="2251075" y="-11113"/>
            <a:ext cx="6924675" cy="6881813"/>
          </a:xfrm>
          <a:custGeom>
            <a:avLst/>
            <a:gdLst/>
            <a:ahLst/>
            <a:cxnLst>
              <a:cxn ang="0">
                <a:pos x="189" y="5"/>
              </a:cxn>
              <a:cxn ang="0">
                <a:pos x="561" y="186"/>
              </a:cxn>
              <a:cxn ang="0">
                <a:pos x="943" y="494"/>
              </a:cxn>
              <a:cxn ang="0">
                <a:pos x="1221" y="960"/>
              </a:cxn>
              <a:cxn ang="0">
                <a:pos x="1413" y="1623"/>
              </a:cxn>
              <a:cxn ang="0">
                <a:pos x="1290" y="2653"/>
              </a:cxn>
              <a:cxn ang="0">
                <a:pos x="0" y="4335"/>
              </a:cxn>
              <a:cxn ang="0">
                <a:pos x="4349" y="4335"/>
              </a:cxn>
              <a:cxn ang="0">
                <a:pos x="4362" y="0"/>
              </a:cxn>
              <a:cxn ang="0">
                <a:pos x="189" y="5"/>
              </a:cxn>
            </a:cxnLst>
            <a:rect l="0" t="0" r="r" b="b"/>
            <a:pathLst>
              <a:path w="4362" h="4335">
                <a:moveTo>
                  <a:pt x="189" y="5"/>
                </a:moveTo>
                <a:lnTo>
                  <a:pt x="561" y="186"/>
                </a:lnTo>
                <a:lnTo>
                  <a:pt x="943" y="494"/>
                </a:lnTo>
                <a:lnTo>
                  <a:pt x="1221" y="960"/>
                </a:lnTo>
                <a:lnTo>
                  <a:pt x="1413" y="1623"/>
                </a:lnTo>
                <a:lnTo>
                  <a:pt x="1290" y="2653"/>
                </a:lnTo>
                <a:lnTo>
                  <a:pt x="0" y="4335"/>
                </a:lnTo>
                <a:lnTo>
                  <a:pt x="4349" y="4335"/>
                </a:lnTo>
                <a:lnTo>
                  <a:pt x="4362" y="0"/>
                </a:lnTo>
                <a:lnTo>
                  <a:pt x="189" y="5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th-TH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457200" y="6477000"/>
            <a:ext cx="2133600" cy="244475"/>
          </a:xfrm>
        </p:spPr>
        <p:txBody>
          <a:bodyPr/>
          <a:lstStyle>
            <a:lvl1pPr>
              <a:defRPr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 bwMode="black">
          <a:xfrm>
            <a:off x="5867400" y="6477000"/>
            <a:ext cx="2895600" cy="244475"/>
          </a:xfrm>
        </p:spPr>
        <p:txBody>
          <a:bodyPr/>
          <a:lstStyle>
            <a:lvl1pPr>
              <a:defRPr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 bwMode="black">
          <a:xfrm>
            <a:off x="3429000" y="6477000"/>
            <a:ext cx="2133600" cy="244475"/>
          </a:xfrm>
        </p:spPr>
        <p:txBody>
          <a:bodyPr/>
          <a:lstStyle>
            <a:lvl1pPr>
              <a:defRPr sz="1200">
                <a:solidFill>
                  <a:schemeClr val="tx2"/>
                </a:solidFill>
              </a:defRPr>
            </a:lvl1pPr>
          </a:lstStyle>
          <a:p>
            <a:fld id="{7AE198CC-8F66-4CEC-AD5A-6A2A02C7A627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3086" name="Text Box 14"/>
          <p:cNvSpPr txBox="1">
            <a:spLocks noChangeArrowheads="1"/>
          </p:cNvSpPr>
          <p:nvPr/>
        </p:nvSpPr>
        <p:spPr bwMode="black">
          <a:xfrm>
            <a:off x="7391400" y="5791200"/>
            <a:ext cx="13843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/>
            <a:r>
              <a:rPr lang="en-US" sz="2800" b="1" i="1"/>
              <a:t>LOGO</a:t>
            </a:r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 bwMode="black">
          <a:xfrm>
            <a:off x="4724400" y="2362200"/>
            <a:ext cx="4267200" cy="1219200"/>
          </a:xfrm>
        </p:spPr>
        <p:txBody>
          <a:bodyPr/>
          <a:lstStyle>
            <a:lvl1pPr algn="l">
              <a:defRPr sz="4000" b="0" i="1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125" name="Text Box 53"/>
          <p:cNvSpPr txBox="1">
            <a:spLocks noChangeArrowheads="1"/>
          </p:cNvSpPr>
          <p:nvPr/>
        </p:nvSpPr>
        <p:spPr bwMode="black">
          <a:xfrm>
            <a:off x="5562600" y="457200"/>
            <a:ext cx="32766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1600" i="1">
                <a:solidFill>
                  <a:schemeClr val="folHlink"/>
                </a:solidFill>
              </a:rPr>
              <a:t>“ Add your company slogan ”</a:t>
            </a:r>
          </a:p>
        </p:txBody>
      </p:sp>
      <p:sp>
        <p:nvSpPr>
          <p:cNvPr id="3134" name="Rectangle 62"/>
          <p:cNvSpPr>
            <a:spLocks noChangeArrowheads="1"/>
          </p:cNvSpPr>
          <p:nvPr/>
        </p:nvSpPr>
        <p:spPr bwMode="grayWhite">
          <a:xfrm>
            <a:off x="4284663" y="3933825"/>
            <a:ext cx="4875212" cy="431800"/>
          </a:xfrm>
          <a:prstGeom prst="rect">
            <a:avLst/>
          </a:prstGeom>
          <a:gradFill rotWithShape="1">
            <a:gsLst>
              <a:gs pos="0">
                <a:schemeClr val="bg2">
                  <a:gamma/>
                  <a:tint val="57647"/>
                  <a:invGamma/>
                </a:schemeClr>
              </a:gs>
              <a:gs pos="100000">
                <a:schemeClr val="bg2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th-TH"/>
          </a:p>
        </p:txBody>
      </p:sp>
      <p:sp>
        <p:nvSpPr>
          <p:cNvPr id="3135" name="Line 63"/>
          <p:cNvSpPr>
            <a:spLocks noChangeShapeType="1"/>
          </p:cNvSpPr>
          <p:nvPr/>
        </p:nvSpPr>
        <p:spPr bwMode="grayWhite">
          <a:xfrm>
            <a:off x="4284663" y="3933825"/>
            <a:ext cx="4859337" cy="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endParaRPr lang="th-TH"/>
          </a:p>
        </p:txBody>
      </p:sp>
      <p:sp>
        <p:nvSpPr>
          <p:cNvPr id="3136" name="Line 64"/>
          <p:cNvSpPr>
            <a:spLocks noChangeShapeType="1"/>
          </p:cNvSpPr>
          <p:nvPr/>
        </p:nvSpPr>
        <p:spPr bwMode="grayWhite">
          <a:xfrm>
            <a:off x="4284663" y="4365625"/>
            <a:ext cx="4859337" cy="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endParaRPr lang="th-TH"/>
          </a:p>
        </p:txBody>
      </p:sp>
      <p:sp>
        <p:nvSpPr>
          <p:cNvPr id="3133" name="Freeform 61"/>
          <p:cNvSpPr>
            <a:spLocks/>
          </p:cNvSpPr>
          <p:nvPr/>
        </p:nvSpPr>
        <p:spPr bwMode="gray">
          <a:xfrm>
            <a:off x="965200" y="-11113"/>
            <a:ext cx="3822700" cy="6881813"/>
          </a:xfrm>
          <a:custGeom>
            <a:avLst/>
            <a:gdLst/>
            <a:ahLst/>
            <a:cxnLst>
              <a:cxn ang="0">
                <a:pos x="858" y="0"/>
              </a:cxn>
              <a:cxn ang="0">
                <a:pos x="1984" y="2583"/>
              </a:cxn>
              <a:cxn ang="0">
                <a:pos x="0" y="4327"/>
              </a:cxn>
              <a:cxn ang="0">
                <a:pos x="1208" y="4335"/>
              </a:cxn>
              <a:cxn ang="0">
                <a:pos x="2272" y="2567"/>
              </a:cxn>
              <a:cxn ang="0">
                <a:pos x="998" y="3"/>
              </a:cxn>
              <a:cxn ang="0">
                <a:pos x="858" y="0"/>
              </a:cxn>
            </a:cxnLst>
            <a:rect l="0" t="0" r="r" b="b"/>
            <a:pathLst>
              <a:path w="2408" h="4335">
                <a:moveTo>
                  <a:pt x="858" y="0"/>
                </a:moveTo>
                <a:cubicBezTo>
                  <a:pt x="2020" y="270"/>
                  <a:pt x="2408" y="1631"/>
                  <a:pt x="1984" y="2583"/>
                </a:cubicBezTo>
                <a:cubicBezTo>
                  <a:pt x="1560" y="3535"/>
                  <a:pt x="880" y="3976"/>
                  <a:pt x="0" y="4327"/>
                </a:cubicBezTo>
                <a:lnTo>
                  <a:pt x="1208" y="4335"/>
                </a:lnTo>
                <a:cubicBezTo>
                  <a:pt x="1520" y="4079"/>
                  <a:pt x="2144" y="3343"/>
                  <a:pt x="2272" y="2567"/>
                </a:cubicBezTo>
                <a:cubicBezTo>
                  <a:pt x="2400" y="1791"/>
                  <a:pt x="2278" y="419"/>
                  <a:pt x="998" y="3"/>
                </a:cubicBezTo>
                <a:lnTo>
                  <a:pt x="858" y="0"/>
                </a:lnTo>
                <a:close/>
              </a:path>
            </a:pathLst>
          </a:custGeom>
          <a:gradFill rotWithShape="1">
            <a:gsLst>
              <a:gs pos="0">
                <a:schemeClr val="accent1">
                  <a:gamma/>
                  <a:tint val="36471"/>
                  <a:invGamma/>
                </a:schemeClr>
              </a:gs>
              <a:gs pos="100000">
                <a:schemeClr val="accent1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th-TH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 bwMode="black">
          <a:xfrm>
            <a:off x="4724400" y="3962400"/>
            <a:ext cx="4191000" cy="3810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1600"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65B09D-DE4C-4BB9-8FBC-4C889BA91E4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348693A-128A-4CD7-8C08-B950C4BD214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19200"/>
            <a:ext cx="4038600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4038600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5B54E51-1378-4B44-8C70-3A2F55D7A18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F0B929-6CEA-4F7B-B452-DEFFAFC895A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4182C8-2F9D-4C0A-A8AD-7D37B13C276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2062BBB-0BCA-44B7-894D-37F0F16335D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A7A5FFB-A341-40D4-BDA5-3B5E2943A44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0A76BCF-00DD-4510-8502-E93486F858B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9F3E2A-15C3-42BC-AB3B-39CB6FF190F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28600"/>
            <a:ext cx="2057400" cy="6172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28600"/>
            <a:ext cx="6019800" cy="6172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84CEA9-A492-4338-A0BC-A1CDE4E0322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7848600" cy="563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219200"/>
            <a:ext cx="8229600" cy="5181600"/>
          </a:xfrm>
        </p:spPr>
        <p:txBody>
          <a:bodyPr/>
          <a:lstStyle/>
          <a:p>
            <a:r>
              <a:rPr lang="en-US" smtClean="0"/>
              <a:t>Click icon to add table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562725"/>
            <a:ext cx="1828800" cy="2286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934200" y="6591300"/>
            <a:ext cx="1905000" cy="2286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756025" y="6551613"/>
            <a:ext cx="2133600" cy="228600"/>
          </a:xfrm>
        </p:spPr>
        <p:txBody>
          <a:bodyPr/>
          <a:lstStyle>
            <a:lvl1pPr>
              <a:defRPr/>
            </a:lvl1pPr>
          </a:lstStyle>
          <a:p>
            <a:fld id="{AE1F73BF-EDE4-4317-8652-F66BDBFEDEA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oleObject" Target="../embeddings/oleObject1.bin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vmlDrawing" Target="../drawings/vmlDrawing1.v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31" name="Object 107"/>
          <p:cNvGraphicFramePr>
            <a:graphicFrameLocks noChangeAspect="1"/>
          </p:cNvGraphicFramePr>
          <p:nvPr/>
        </p:nvGraphicFramePr>
        <p:xfrm>
          <a:off x="0" y="0"/>
          <a:ext cx="9144000" cy="609600"/>
        </p:xfrm>
        <a:graphic>
          <a:graphicData uri="http://schemas.openxmlformats.org/presentationml/2006/ole">
            <p:oleObj spid="_x0000_s1131" name="Image" r:id="rId15" imgW="8825397" imgH="990476" progId="">
              <p:embed/>
            </p:oleObj>
          </a:graphicData>
        </a:graphic>
      </p:graphicFrame>
      <p:sp>
        <p:nvSpPr>
          <p:cNvPr id="1123" name="Freeform 99"/>
          <p:cNvSpPr>
            <a:spLocks/>
          </p:cNvSpPr>
          <p:nvPr/>
        </p:nvSpPr>
        <p:spPr bwMode="gray">
          <a:xfrm>
            <a:off x="-1588" y="6413500"/>
            <a:ext cx="4205288" cy="444500"/>
          </a:xfrm>
          <a:custGeom>
            <a:avLst/>
            <a:gdLst/>
            <a:ahLst/>
            <a:cxnLst>
              <a:cxn ang="0">
                <a:pos x="2649" y="280"/>
              </a:cxn>
              <a:cxn ang="0">
                <a:pos x="1337" y="184"/>
              </a:cxn>
              <a:cxn ang="0">
                <a:pos x="1" y="0"/>
              </a:cxn>
              <a:cxn ang="0">
                <a:pos x="0" y="279"/>
              </a:cxn>
              <a:cxn ang="0">
                <a:pos x="2649" y="280"/>
              </a:cxn>
            </a:cxnLst>
            <a:rect l="0" t="0" r="r" b="b"/>
            <a:pathLst>
              <a:path w="2649" h="280">
                <a:moveTo>
                  <a:pt x="2649" y="280"/>
                </a:moveTo>
                <a:cubicBezTo>
                  <a:pt x="2211" y="248"/>
                  <a:pt x="2061" y="246"/>
                  <a:pt x="1337" y="184"/>
                </a:cubicBezTo>
                <a:cubicBezTo>
                  <a:pt x="610" y="123"/>
                  <a:pt x="9" y="0"/>
                  <a:pt x="1" y="0"/>
                </a:cubicBezTo>
                <a:lnTo>
                  <a:pt x="0" y="279"/>
                </a:lnTo>
                <a:lnTo>
                  <a:pt x="2649" y="280"/>
                </a:lnTo>
                <a:close/>
              </a:path>
            </a:pathLst>
          </a:custGeom>
          <a:gradFill rotWithShape="1">
            <a:gsLst>
              <a:gs pos="0">
                <a:schemeClr val="accent1"/>
              </a:gs>
              <a:gs pos="100000">
                <a:schemeClr val="folHlink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th-TH"/>
          </a:p>
        </p:txBody>
      </p:sp>
      <p:sp>
        <p:nvSpPr>
          <p:cNvPr id="1124" name="Freeform 100"/>
          <p:cNvSpPr>
            <a:spLocks/>
          </p:cNvSpPr>
          <p:nvPr/>
        </p:nvSpPr>
        <p:spPr bwMode="gray">
          <a:xfrm>
            <a:off x="4932363" y="6337300"/>
            <a:ext cx="4211637" cy="520700"/>
          </a:xfrm>
          <a:custGeom>
            <a:avLst/>
            <a:gdLst/>
            <a:ahLst/>
            <a:cxnLst>
              <a:cxn ang="0">
                <a:pos x="0" y="328"/>
              </a:cxn>
              <a:cxn ang="0">
                <a:pos x="1321" y="224"/>
              </a:cxn>
              <a:cxn ang="0">
                <a:pos x="2653" y="0"/>
              </a:cxn>
              <a:cxn ang="0">
                <a:pos x="2653" y="328"/>
              </a:cxn>
              <a:cxn ang="0">
                <a:pos x="0" y="328"/>
              </a:cxn>
            </a:cxnLst>
            <a:rect l="0" t="0" r="r" b="b"/>
            <a:pathLst>
              <a:path w="2653" h="328">
                <a:moveTo>
                  <a:pt x="0" y="328"/>
                </a:moveTo>
                <a:cubicBezTo>
                  <a:pt x="428" y="297"/>
                  <a:pt x="612" y="285"/>
                  <a:pt x="1321" y="224"/>
                </a:cubicBezTo>
                <a:cubicBezTo>
                  <a:pt x="2031" y="163"/>
                  <a:pt x="2595" y="29"/>
                  <a:pt x="2653" y="0"/>
                </a:cubicBezTo>
                <a:lnTo>
                  <a:pt x="2653" y="328"/>
                </a:lnTo>
                <a:lnTo>
                  <a:pt x="0" y="328"/>
                </a:lnTo>
                <a:close/>
              </a:path>
            </a:pathLst>
          </a:custGeom>
          <a:gradFill rotWithShape="1">
            <a:gsLst>
              <a:gs pos="0">
                <a:schemeClr val="accent1"/>
              </a:gs>
              <a:gs pos="100000">
                <a:schemeClr val="folHlink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th-TH"/>
          </a:p>
        </p:txBody>
      </p:sp>
      <p:sp>
        <p:nvSpPr>
          <p:cNvPr id="1126" name="Freeform 102"/>
          <p:cNvSpPr>
            <a:spLocks/>
          </p:cNvSpPr>
          <p:nvPr/>
        </p:nvSpPr>
        <p:spPr bwMode="gray">
          <a:xfrm>
            <a:off x="4572000" y="800100"/>
            <a:ext cx="4572000" cy="444500"/>
          </a:xfrm>
          <a:custGeom>
            <a:avLst/>
            <a:gdLst/>
            <a:ahLst/>
            <a:cxnLst>
              <a:cxn ang="0">
                <a:pos x="0" y="8"/>
              </a:cxn>
              <a:cxn ang="0">
                <a:pos x="1486" y="79"/>
              </a:cxn>
              <a:cxn ang="0">
                <a:pos x="2880" y="280"/>
              </a:cxn>
              <a:cxn ang="0">
                <a:pos x="2880" y="0"/>
              </a:cxn>
              <a:cxn ang="0">
                <a:pos x="0" y="8"/>
              </a:cxn>
            </a:cxnLst>
            <a:rect l="0" t="0" r="r" b="b"/>
            <a:pathLst>
              <a:path w="2880" h="280">
                <a:moveTo>
                  <a:pt x="0" y="8"/>
                </a:moveTo>
                <a:cubicBezTo>
                  <a:pt x="481" y="40"/>
                  <a:pt x="691" y="18"/>
                  <a:pt x="1486" y="79"/>
                </a:cubicBezTo>
                <a:cubicBezTo>
                  <a:pt x="2284" y="140"/>
                  <a:pt x="2871" y="280"/>
                  <a:pt x="2880" y="280"/>
                </a:cubicBezTo>
                <a:lnTo>
                  <a:pt x="2880" y="0"/>
                </a:lnTo>
                <a:lnTo>
                  <a:pt x="0" y="8"/>
                </a:lnTo>
                <a:close/>
              </a:path>
            </a:pathLst>
          </a:cu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tint val="0"/>
                  <a:invGamma/>
                </a:scheme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th-TH"/>
          </a:p>
        </p:txBody>
      </p:sp>
      <p:sp>
        <p:nvSpPr>
          <p:cNvPr id="1127" name="Freeform 103"/>
          <p:cNvSpPr>
            <a:spLocks/>
          </p:cNvSpPr>
          <p:nvPr/>
        </p:nvSpPr>
        <p:spPr bwMode="invGray">
          <a:xfrm>
            <a:off x="0" y="0"/>
            <a:ext cx="9144000" cy="812800"/>
          </a:xfrm>
          <a:custGeom>
            <a:avLst/>
            <a:gdLst/>
            <a:ahLst/>
            <a:cxnLst>
              <a:cxn ang="0">
                <a:pos x="0" y="512"/>
              </a:cxn>
              <a:cxn ang="0">
                <a:pos x="5760" y="512"/>
              </a:cxn>
              <a:cxn ang="0">
                <a:pos x="5760" y="0"/>
              </a:cxn>
              <a:cxn ang="0">
                <a:pos x="2804" y="134"/>
              </a:cxn>
              <a:cxn ang="0">
                <a:pos x="0" y="9"/>
              </a:cxn>
              <a:cxn ang="0">
                <a:pos x="0" y="512"/>
              </a:cxn>
            </a:cxnLst>
            <a:rect l="0" t="0" r="r" b="b"/>
            <a:pathLst>
              <a:path w="5760" h="512">
                <a:moveTo>
                  <a:pt x="0" y="512"/>
                </a:moveTo>
                <a:lnTo>
                  <a:pt x="5760" y="512"/>
                </a:lnTo>
                <a:lnTo>
                  <a:pt x="5760" y="0"/>
                </a:lnTo>
                <a:cubicBezTo>
                  <a:pt x="5554" y="37"/>
                  <a:pt x="3760" y="147"/>
                  <a:pt x="2804" y="134"/>
                </a:cubicBezTo>
                <a:cubicBezTo>
                  <a:pt x="1848" y="121"/>
                  <a:pt x="582" y="97"/>
                  <a:pt x="0" y="9"/>
                </a:cubicBezTo>
                <a:lnTo>
                  <a:pt x="0" y="512"/>
                </a:lnTo>
                <a:close/>
              </a:path>
            </a:pathLst>
          </a:custGeom>
          <a:gradFill rotWithShape="1">
            <a:gsLst>
              <a:gs pos="0">
                <a:schemeClr val="tx2"/>
              </a:gs>
              <a:gs pos="50000">
                <a:schemeClr val="tx2">
                  <a:gamma/>
                  <a:tint val="63529"/>
                  <a:invGamma/>
                </a:schemeClr>
              </a:gs>
              <a:gs pos="100000">
                <a:schemeClr val="tx2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th-TH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19200"/>
            <a:ext cx="822960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gray">
          <a:xfrm>
            <a:off x="457200" y="6562725"/>
            <a:ext cx="18288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gray">
          <a:xfrm>
            <a:off x="6934200" y="6591300"/>
            <a:ext cx="19050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US"/>
              <a:t>www.themegallery.com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gray">
          <a:xfrm>
            <a:off x="3756025" y="6551613"/>
            <a:ext cx="2133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/>
            </a:lvl1pPr>
          </a:lstStyle>
          <a:p>
            <a:fld id="{D0BBC14F-4FBF-4B00-9A38-92E6399047FF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white">
          <a:xfrm>
            <a:off x="685800" y="228600"/>
            <a:ext cx="7848600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128" name="Freeform 104"/>
          <p:cNvSpPr>
            <a:spLocks/>
          </p:cNvSpPr>
          <p:nvPr/>
        </p:nvSpPr>
        <p:spPr bwMode="gray">
          <a:xfrm>
            <a:off x="0" y="793750"/>
            <a:ext cx="4572000" cy="444500"/>
          </a:xfrm>
          <a:custGeom>
            <a:avLst/>
            <a:gdLst/>
            <a:ahLst/>
            <a:cxnLst>
              <a:cxn ang="0">
                <a:pos x="2880" y="16"/>
              </a:cxn>
              <a:cxn ang="0">
                <a:pos x="1433" y="83"/>
              </a:cxn>
              <a:cxn ang="0">
                <a:pos x="0" y="280"/>
              </a:cxn>
              <a:cxn ang="0">
                <a:pos x="0" y="0"/>
              </a:cxn>
              <a:cxn ang="0">
                <a:pos x="2880" y="16"/>
              </a:cxn>
            </a:cxnLst>
            <a:rect l="0" t="0" r="r" b="b"/>
            <a:pathLst>
              <a:path w="2880" h="280">
                <a:moveTo>
                  <a:pt x="2880" y="16"/>
                </a:moveTo>
                <a:cubicBezTo>
                  <a:pt x="2396" y="48"/>
                  <a:pt x="2233" y="22"/>
                  <a:pt x="1433" y="83"/>
                </a:cubicBezTo>
                <a:cubicBezTo>
                  <a:pt x="631" y="144"/>
                  <a:pt x="66" y="251"/>
                  <a:pt x="0" y="280"/>
                </a:cubicBezTo>
                <a:lnTo>
                  <a:pt x="0" y="0"/>
                </a:lnTo>
                <a:lnTo>
                  <a:pt x="2880" y="16"/>
                </a:lnTo>
                <a:close/>
              </a:path>
            </a:pathLst>
          </a:cu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tint val="0"/>
                  <a:invGamma/>
                </a:scheme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4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t.mju.ac.th/chumphon/code/login/index.php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eb.sut.ac.th/ccs/index.php?option=com_content&amp;task=view&amp;id=103&amp;Itemid=72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643834" y="5857892"/>
            <a:ext cx="1071570" cy="4286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578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4724432" y="1709734"/>
            <a:ext cx="4348162" cy="1219200"/>
          </a:xfrm>
        </p:spPr>
        <p:txBody>
          <a:bodyPr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r>
              <a:rPr lang="th-TH" sz="4400" b="1" i="0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Cordia New" pitchFamily="34" charset="-34"/>
                <a:cs typeface="Cordia New" pitchFamily="34" charset="-34"/>
              </a:rPr>
              <a:t>ระบบการลา</a:t>
            </a:r>
            <a:endParaRPr lang="en-US" sz="9600" b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75781" name="Rectangle 5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Electronic – Personal Leave System</a:t>
            </a:r>
            <a:endParaRPr lang="en-US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716016" y="4509121"/>
            <a:ext cx="464343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20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นายเสฎฐวุฒิ  กล่อมจิตร์ 503021214-0</a:t>
            </a:r>
          </a:p>
          <a:p>
            <a:r>
              <a:rPr lang="th-TH" sz="20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นายอธิบดี  มาลีหวล 503021216-6</a:t>
            </a:r>
          </a:p>
          <a:p>
            <a:r>
              <a:rPr lang="th-TH" sz="20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สาขาวิชา </a:t>
            </a:r>
            <a:r>
              <a:rPr lang="en-US" sz="20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: </a:t>
            </a:r>
            <a:r>
              <a:rPr lang="th-TH" sz="20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เทคโนโลยีสารสนเทศและการสื่อสาร </a:t>
            </a:r>
            <a:r>
              <a:rPr lang="en-US" sz="20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(ICT)</a:t>
            </a:r>
            <a:r>
              <a:rPr lang="th-TH" sz="20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 </a:t>
            </a:r>
          </a:p>
          <a:p>
            <a:r>
              <a:rPr lang="th-TH" sz="20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คณะ </a:t>
            </a:r>
            <a:r>
              <a:rPr lang="en-US" sz="20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: </a:t>
            </a:r>
            <a:r>
              <a:rPr lang="th-TH" sz="20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วิทยาศาสตร์ </a:t>
            </a:r>
          </a:p>
          <a:p>
            <a:r>
              <a:rPr lang="th-TH" sz="20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มหาวิทยาลัยขอนแก่น</a:t>
            </a:r>
          </a:p>
          <a:p>
            <a:r>
              <a:rPr lang="th-TH" sz="20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อาจารย์ที่ปรึกษา </a:t>
            </a:r>
            <a:r>
              <a:rPr lang="en-US" sz="20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: </a:t>
            </a:r>
            <a:r>
              <a:rPr lang="th-TH" sz="20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อาจารย์ปวีณา วัน</a:t>
            </a:r>
            <a:r>
              <a:rPr lang="th-TH" sz="20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ชัย</a:t>
            </a:r>
          </a:p>
          <a:p>
            <a:r>
              <a:rPr lang="th-TH" sz="20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อาจารย์ที่ปรึกษา </a:t>
            </a:r>
            <a:r>
              <a:rPr lang="en-US" sz="20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: </a:t>
            </a:r>
            <a:r>
              <a:rPr lang="th-TH" sz="20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อาจารย์ ดร. จักรชัย </a:t>
            </a:r>
            <a:r>
              <a:rPr lang="th-TH" sz="2000" b="1" dirty="0" err="1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โส</a:t>
            </a:r>
            <a:r>
              <a:rPr lang="th-TH" sz="20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อินทร์</a:t>
            </a:r>
            <a:endParaRPr lang="th-TH" sz="2000" b="1" dirty="0" smtClean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gsana New" pitchFamily="18" charset="-34"/>
              <a:cs typeface="Angsana New" pitchFamily="18" charset="-34"/>
            </a:endParaRPr>
          </a:p>
          <a:p>
            <a:r>
              <a:rPr lang="th-TH" sz="20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	</a:t>
            </a:r>
            <a:r>
              <a:rPr lang="th-TH" sz="20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 </a:t>
            </a:r>
            <a:r>
              <a:rPr lang="th-TH" sz="20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    </a:t>
            </a:r>
            <a:r>
              <a:rPr lang="en-US" sz="20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  </a:t>
            </a:r>
            <a:endParaRPr lang="th-TH" sz="20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857884" y="500042"/>
            <a:ext cx="2714644" cy="2857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9" name="Rectangle 8"/>
          <p:cNvSpPr/>
          <p:nvPr/>
        </p:nvSpPr>
        <p:spPr>
          <a:xfrm>
            <a:off x="5715008" y="2714620"/>
            <a:ext cx="319189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th-TH" sz="5400" b="1" i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rdia New" pitchFamily="34" charset="-34"/>
                <a:cs typeface="Cordia New" pitchFamily="34" charset="-34"/>
              </a:rPr>
              <a:t>อิเล็กทรอนิกส์</a:t>
            </a:r>
            <a:endParaRPr lang="th-TH" sz="5400" b="1" i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th-TH" sz="48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หัวข้อนำเสนอ</a:t>
            </a:r>
            <a:endParaRPr lang="en-US" sz="480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ngsana New" pitchFamily="18" charset="-34"/>
              <a:cs typeface="Angsana New" pitchFamily="18" charset="-34"/>
            </a:endParaRPr>
          </a:p>
        </p:txBody>
      </p:sp>
      <p:grpSp>
        <p:nvGrpSpPr>
          <p:cNvPr id="41014" name="Group 54"/>
          <p:cNvGrpSpPr>
            <a:grpSpLocks/>
          </p:cNvGrpSpPr>
          <p:nvPr/>
        </p:nvGrpSpPr>
        <p:grpSpPr bwMode="auto">
          <a:xfrm>
            <a:off x="1966930" y="1214422"/>
            <a:ext cx="5029200" cy="722311"/>
            <a:chOff x="1152" y="1131"/>
            <a:chExt cx="3168" cy="455"/>
          </a:xfrm>
        </p:grpSpPr>
        <p:grpSp>
          <p:nvGrpSpPr>
            <p:cNvPr id="40963" name="Group 3"/>
            <p:cNvGrpSpPr>
              <a:grpSpLocks/>
            </p:cNvGrpSpPr>
            <p:nvPr/>
          </p:nvGrpSpPr>
          <p:grpSpPr bwMode="auto">
            <a:xfrm>
              <a:off x="1152" y="1131"/>
              <a:ext cx="480" cy="419"/>
              <a:chOff x="1110" y="2656"/>
              <a:chExt cx="1549" cy="1351"/>
            </a:xfrm>
          </p:grpSpPr>
          <p:sp>
            <p:nvSpPr>
              <p:cNvPr id="40964" name="AutoShape 4"/>
              <p:cNvSpPr>
                <a:spLocks noChangeArrowheads="1"/>
              </p:cNvSpPr>
              <p:nvPr/>
            </p:nvSpPr>
            <p:spPr bwMode="gray">
              <a:xfrm>
                <a:off x="1123" y="2679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solidFill>
                <a:srgbClr val="808080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th-TH" sz="3600" b="1">
                  <a:latin typeface="Angsana New" pitchFamily="18" charset="-34"/>
                  <a:cs typeface="Angsana New" pitchFamily="18" charset="-34"/>
                </a:endParaRPr>
              </a:p>
            </p:txBody>
          </p:sp>
          <p:sp>
            <p:nvSpPr>
              <p:cNvPr id="40965" name="AutoShape 5"/>
              <p:cNvSpPr>
                <a:spLocks noChangeArrowheads="1"/>
              </p:cNvSpPr>
              <p:nvPr/>
            </p:nvSpPr>
            <p:spPr bwMode="gray">
              <a:xfrm>
                <a:off x="1110" y="2656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gradFill rotWithShape="1">
                <a:gsLst>
                  <a:gs pos="0">
                    <a:srgbClr val="E6E6E6"/>
                  </a:gs>
                  <a:gs pos="7499">
                    <a:srgbClr val="7D8496"/>
                  </a:gs>
                  <a:gs pos="26500">
                    <a:srgbClr val="E6E6E6"/>
                  </a:gs>
                  <a:gs pos="34000">
                    <a:srgbClr val="7D8496"/>
                  </a:gs>
                  <a:gs pos="46500">
                    <a:srgbClr val="E6E6E6"/>
                  </a:gs>
                  <a:gs pos="50000">
                    <a:srgbClr val="FFFFFF"/>
                  </a:gs>
                  <a:gs pos="53501">
                    <a:srgbClr val="E6E6E6"/>
                  </a:gs>
                  <a:gs pos="66001">
                    <a:srgbClr val="7D8496"/>
                  </a:gs>
                  <a:gs pos="73500">
                    <a:srgbClr val="E6E6E6"/>
                  </a:gs>
                  <a:gs pos="92501">
                    <a:srgbClr val="7D8496"/>
                  </a:gs>
                  <a:gs pos="100000">
                    <a:srgbClr val="E6E6E6"/>
                  </a:gs>
                </a:gsLst>
                <a:lin ang="2700000" scaled="1"/>
              </a:gradFill>
              <a:ln w="9525">
                <a:solidFill>
                  <a:srgbClr val="C0C0C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th-TH" sz="3600" b="1">
                  <a:latin typeface="Angsana New" pitchFamily="18" charset="-34"/>
                  <a:cs typeface="Angsana New" pitchFamily="18" charset="-34"/>
                </a:endParaRPr>
              </a:p>
            </p:txBody>
          </p:sp>
          <p:sp>
            <p:nvSpPr>
              <p:cNvPr id="40966" name="AutoShape 6"/>
              <p:cNvSpPr>
                <a:spLocks noChangeArrowheads="1"/>
              </p:cNvSpPr>
              <p:nvPr/>
            </p:nvSpPr>
            <p:spPr bwMode="gray">
              <a:xfrm>
                <a:off x="1200" y="2736"/>
                <a:ext cx="1350" cy="1168"/>
              </a:xfrm>
              <a:prstGeom prst="hexagon">
                <a:avLst>
                  <a:gd name="adj" fmla="val 28896"/>
                  <a:gd name="vf" fmla="val 115470"/>
                </a:avLst>
              </a:prstGeom>
              <a:gradFill rotWithShape="1">
                <a:gsLst>
                  <a:gs pos="0">
                    <a:schemeClr val="accent2">
                      <a:gamma/>
                      <a:shade val="46275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th-TH" sz="3600" b="1">
                  <a:latin typeface="Angsana New" pitchFamily="18" charset="-34"/>
                  <a:cs typeface="Angsana New" pitchFamily="18" charset="-34"/>
                </a:endParaRPr>
              </a:p>
            </p:txBody>
          </p:sp>
        </p:grpSp>
        <p:sp>
          <p:nvSpPr>
            <p:cNvPr id="40972" name="Text Box 12"/>
            <p:cNvSpPr txBox="1">
              <a:spLocks noChangeArrowheads="1"/>
            </p:cNvSpPr>
            <p:nvPr/>
          </p:nvSpPr>
          <p:spPr bwMode="auto">
            <a:xfrm>
              <a:off x="1680" y="1179"/>
              <a:ext cx="2640" cy="40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0" hangingPunct="0"/>
              <a:r>
                <a:rPr lang="th-TH" sz="3600" b="1" dirty="0" smtClean="0">
                  <a:solidFill>
                    <a:schemeClr val="tx2"/>
                  </a:solidFill>
                  <a:latin typeface="Angsana New" pitchFamily="18" charset="-34"/>
                  <a:cs typeface="Angsana New" pitchFamily="18" charset="-34"/>
                </a:rPr>
                <a:t>หลักการและเหตุผล</a:t>
              </a:r>
              <a:endParaRPr lang="en-US" sz="3600" b="1" dirty="0">
                <a:solidFill>
                  <a:schemeClr val="tx2"/>
                </a:solidFill>
                <a:latin typeface="Angsana New" pitchFamily="18" charset="-34"/>
                <a:cs typeface="Angsana New" pitchFamily="18" charset="-34"/>
              </a:endParaRPr>
            </a:p>
          </p:txBody>
        </p:sp>
        <p:sp>
          <p:nvSpPr>
            <p:cNvPr id="40973" name="Text Box 13"/>
            <p:cNvSpPr txBox="1">
              <a:spLocks noChangeArrowheads="1"/>
            </p:cNvSpPr>
            <p:nvPr/>
          </p:nvSpPr>
          <p:spPr bwMode="gray">
            <a:xfrm>
              <a:off x="1282" y="1131"/>
              <a:ext cx="212" cy="40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3600" b="1" dirty="0">
                  <a:solidFill>
                    <a:schemeClr val="bg1"/>
                  </a:solidFill>
                  <a:latin typeface="Angsana New" pitchFamily="18" charset="-34"/>
                  <a:cs typeface="Angsana New" pitchFamily="18" charset="-34"/>
                </a:rPr>
                <a:t>1</a:t>
              </a:r>
            </a:p>
          </p:txBody>
        </p:sp>
      </p:grpSp>
      <p:grpSp>
        <p:nvGrpSpPr>
          <p:cNvPr id="41015" name="Group 55"/>
          <p:cNvGrpSpPr>
            <a:grpSpLocks/>
          </p:cNvGrpSpPr>
          <p:nvPr/>
        </p:nvGrpSpPr>
        <p:grpSpPr bwMode="auto">
          <a:xfrm>
            <a:off x="1966930" y="2000242"/>
            <a:ext cx="5105400" cy="722311"/>
            <a:chOff x="1152" y="1707"/>
            <a:chExt cx="3216" cy="455"/>
          </a:xfrm>
        </p:grpSpPr>
        <p:grpSp>
          <p:nvGrpSpPr>
            <p:cNvPr id="40967" name="Group 7"/>
            <p:cNvGrpSpPr>
              <a:grpSpLocks/>
            </p:cNvGrpSpPr>
            <p:nvPr/>
          </p:nvGrpSpPr>
          <p:grpSpPr bwMode="auto">
            <a:xfrm>
              <a:off x="1152" y="1707"/>
              <a:ext cx="480" cy="419"/>
              <a:chOff x="3174" y="2656"/>
              <a:chExt cx="1549" cy="1351"/>
            </a:xfrm>
          </p:grpSpPr>
          <p:sp>
            <p:nvSpPr>
              <p:cNvPr id="40968" name="AutoShape 8"/>
              <p:cNvSpPr>
                <a:spLocks noChangeArrowheads="1"/>
              </p:cNvSpPr>
              <p:nvPr/>
            </p:nvSpPr>
            <p:spPr bwMode="gray">
              <a:xfrm>
                <a:off x="3187" y="2679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solidFill>
                <a:srgbClr val="808080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th-TH" sz="3600" b="1">
                  <a:latin typeface="Angsana New" pitchFamily="18" charset="-34"/>
                  <a:cs typeface="Angsana New" pitchFamily="18" charset="-34"/>
                </a:endParaRPr>
              </a:p>
            </p:txBody>
          </p:sp>
          <p:sp>
            <p:nvSpPr>
              <p:cNvPr id="40969" name="AutoShape 9"/>
              <p:cNvSpPr>
                <a:spLocks noChangeArrowheads="1"/>
              </p:cNvSpPr>
              <p:nvPr/>
            </p:nvSpPr>
            <p:spPr bwMode="gray">
              <a:xfrm>
                <a:off x="3174" y="2656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gradFill rotWithShape="1">
                <a:gsLst>
                  <a:gs pos="0">
                    <a:srgbClr val="E6E6E6"/>
                  </a:gs>
                  <a:gs pos="7499">
                    <a:srgbClr val="7D8496"/>
                  </a:gs>
                  <a:gs pos="26500">
                    <a:srgbClr val="E6E6E6"/>
                  </a:gs>
                  <a:gs pos="34000">
                    <a:srgbClr val="7D8496"/>
                  </a:gs>
                  <a:gs pos="46500">
                    <a:srgbClr val="E6E6E6"/>
                  </a:gs>
                  <a:gs pos="50000">
                    <a:srgbClr val="FFFFFF"/>
                  </a:gs>
                  <a:gs pos="53501">
                    <a:srgbClr val="E6E6E6"/>
                  </a:gs>
                  <a:gs pos="66001">
                    <a:srgbClr val="7D8496"/>
                  </a:gs>
                  <a:gs pos="73500">
                    <a:srgbClr val="E6E6E6"/>
                  </a:gs>
                  <a:gs pos="92501">
                    <a:srgbClr val="7D8496"/>
                  </a:gs>
                  <a:gs pos="100000">
                    <a:srgbClr val="E6E6E6"/>
                  </a:gs>
                </a:gsLst>
                <a:lin ang="2700000" scaled="1"/>
              </a:gradFill>
              <a:ln w="9525">
                <a:solidFill>
                  <a:srgbClr val="C0C0C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th-TH" sz="3600" b="1">
                  <a:latin typeface="Angsana New" pitchFamily="18" charset="-34"/>
                  <a:cs typeface="Angsana New" pitchFamily="18" charset="-34"/>
                </a:endParaRPr>
              </a:p>
            </p:txBody>
          </p:sp>
          <p:sp>
            <p:nvSpPr>
              <p:cNvPr id="40970" name="AutoShape 10"/>
              <p:cNvSpPr>
                <a:spLocks noChangeArrowheads="1"/>
              </p:cNvSpPr>
              <p:nvPr/>
            </p:nvSpPr>
            <p:spPr bwMode="gray">
              <a:xfrm>
                <a:off x="3264" y="2736"/>
                <a:ext cx="1350" cy="1168"/>
              </a:xfrm>
              <a:prstGeom prst="hexagon">
                <a:avLst>
                  <a:gd name="adj" fmla="val 28896"/>
                  <a:gd name="vf" fmla="val 115470"/>
                </a:avLst>
              </a:prstGeom>
              <a:gradFill rotWithShape="1">
                <a:gsLst>
                  <a:gs pos="0">
                    <a:schemeClr val="accent1">
                      <a:gamma/>
                      <a:shade val="46275"/>
                      <a:invGamma/>
                    </a:schemeClr>
                  </a:gs>
                  <a:gs pos="100000">
                    <a:schemeClr val="accent1"/>
                  </a:gs>
                </a:gsLst>
                <a:lin ang="27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th-TH" sz="3600" b="1">
                  <a:latin typeface="Angsana New" pitchFamily="18" charset="-34"/>
                  <a:cs typeface="Angsana New" pitchFamily="18" charset="-34"/>
                </a:endParaRPr>
              </a:p>
            </p:txBody>
          </p:sp>
        </p:grpSp>
        <p:sp>
          <p:nvSpPr>
            <p:cNvPr id="40975" name="Text Box 15"/>
            <p:cNvSpPr txBox="1">
              <a:spLocks noChangeArrowheads="1"/>
            </p:cNvSpPr>
            <p:nvPr/>
          </p:nvSpPr>
          <p:spPr bwMode="auto">
            <a:xfrm>
              <a:off x="1680" y="1755"/>
              <a:ext cx="2688" cy="40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0" hangingPunct="0"/>
              <a:r>
                <a:rPr lang="th-TH" sz="3600" b="1" dirty="0" smtClean="0">
                  <a:solidFill>
                    <a:schemeClr val="tx2"/>
                  </a:solidFill>
                  <a:latin typeface="Angsana New" pitchFamily="18" charset="-34"/>
                  <a:cs typeface="Angsana New" pitchFamily="18" charset="-34"/>
                </a:rPr>
                <a:t>วัตถุประสงค์</a:t>
              </a:r>
              <a:endParaRPr lang="en-US" sz="3600" b="1" dirty="0">
                <a:solidFill>
                  <a:schemeClr val="tx2"/>
                </a:solidFill>
                <a:latin typeface="Angsana New" pitchFamily="18" charset="-34"/>
                <a:cs typeface="Angsana New" pitchFamily="18" charset="-34"/>
              </a:endParaRPr>
            </a:p>
          </p:txBody>
        </p:sp>
        <p:sp>
          <p:nvSpPr>
            <p:cNvPr id="40976" name="Text Box 16"/>
            <p:cNvSpPr txBox="1">
              <a:spLocks noChangeArrowheads="1"/>
            </p:cNvSpPr>
            <p:nvPr/>
          </p:nvSpPr>
          <p:spPr bwMode="gray">
            <a:xfrm>
              <a:off x="1282" y="1707"/>
              <a:ext cx="212" cy="40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3600" b="1" dirty="0">
                  <a:solidFill>
                    <a:schemeClr val="bg1"/>
                  </a:solidFill>
                  <a:latin typeface="Angsana New" pitchFamily="18" charset="-34"/>
                  <a:cs typeface="Angsana New" pitchFamily="18" charset="-34"/>
                </a:rPr>
                <a:t>2</a:t>
              </a:r>
            </a:p>
          </p:txBody>
        </p:sp>
      </p:grpSp>
      <p:grpSp>
        <p:nvGrpSpPr>
          <p:cNvPr id="41016" name="Group 56"/>
          <p:cNvGrpSpPr>
            <a:grpSpLocks/>
          </p:cNvGrpSpPr>
          <p:nvPr/>
        </p:nvGrpSpPr>
        <p:grpSpPr bwMode="auto">
          <a:xfrm>
            <a:off x="1966930" y="2857498"/>
            <a:ext cx="5105400" cy="722311"/>
            <a:chOff x="1152" y="2269"/>
            <a:chExt cx="3216" cy="455"/>
          </a:xfrm>
        </p:grpSpPr>
        <p:grpSp>
          <p:nvGrpSpPr>
            <p:cNvPr id="40977" name="Group 17"/>
            <p:cNvGrpSpPr>
              <a:grpSpLocks/>
            </p:cNvGrpSpPr>
            <p:nvPr/>
          </p:nvGrpSpPr>
          <p:grpSpPr bwMode="auto">
            <a:xfrm>
              <a:off x="1152" y="2269"/>
              <a:ext cx="480" cy="419"/>
              <a:chOff x="1110" y="2656"/>
              <a:chExt cx="1549" cy="1351"/>
            </a:xfrm>
          </p:grpSpPr>
          <p:sp>
            <p:nvSpPr>
              <p:cNvPr id="40978" name="AutoShape 18"/>
              <p:cNvSpPr>
                <a:spLocks noChangeArrowheads="1"/>
              </p:cNvSpPr>
              <p:nvPr/>
            </p:nvSpPr>
            <p:spPr bwMode="gray">
              <a:xfrm>
                <a:off x="1123" y="2679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solidFill>
                <a:srgbClr val="808080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th-TH" sz="3600" b="1">
                  <a:latin typeface="Angsana New" pitchFamily="18" charset="-34"/>
                  <a:cs typeface="Angsana New" pitchFamily="18" charset="-34"/>
                </a:endParaRPr>
              </a:p>
            </p:txBody>
          </p:sp>
          <p:sp>
            <p:nvSpPr>
              <p:cNvPr id="40979" name="AutoShape 19"/>
              <p:cNvSpPr>
                <a:spLocks noChangeArrowheads="1"/>
              </p:cNvSpPr>
              <p:nvPr/>
            </p:nvSpPr>
            <p:spPr bwMode="gray">
              <a:xfrm>
                <a:off x="1110" y="2656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gradFill rotWithShape="1">
                <a:gsLst>
                  <a:gs pos="0">
                    <a:srgbClr val="E6E6E6"/>
                  </a:gs>
                  <a:gs pos="7499">
                    <a:srgbClr val="7D8496"/>
                  </a:gs>
                  <a:gs pos="26500">
                    <a:srgbClr val="E6E6E6"/>
                  </a:gs>
                  <a:gs pos="34000">
                    <a:srgbClr val="7D8496"/>
                  </a:gs>
                  <a:gs pos="46500">
                    <a:srgbClr val="E6E6E6"/>
                  </a:gs>
                  <a:gs pos="50000">
                    <a:srgbClr val="FFFFFF"/>
                  </a:gs>
                  <a:gs pos="53501">
                    <a:srgbClr val="E6E6E6"/>
                  </a:gs>
                  <a:gs pos="66001">
                    <a:srgbClr val="7D8496"/>
                  </a:gs>
                  <a:gs pos="73500">
                    <a:srgbClr val="E6E6E6"/>
                  </a:gs>
                  <a:gs pos="92501">
                    <a:srgbClr val="7D8496"/>
                  </a:gs>
                  <a:gs pos="100000">
                    <a:srgbClr val="E6E6E6"/>
                  </a:gs>
                </a:gsLst>
                <a:lin ang="2700000" scaled="1"/>
              </a:gradFill>
              <a:ln w="9525">
                <a:solidFill>
                  <a:srgbClr val="C0C0C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th-TH" sz="3600" b="1">
                  <a:latin typeface="Angsana New" pitchFamily="18" charset="-34"/>
                  <a:cs typeface="Angsana New" pitchFamily="18" charset="-34"/>
                </a:endParaRPr>
              </a:p>
            </p:txBody>
          </p:sp>
          <p:sp>
            <p:nvSpPr>
              <p:cNvPr id="40980" name="AutoShape 20"/>
              <p:cNvSpPr>
                <a:spLocks noChangeArrowheads="1"/>
              </p:cNvSpPr>
              <p:nvPr/>
            </p:nvSpPr>
            <p:spPr bwMode="gray">
              <a:xfrm>
                <a:off x="1200" y="2736"/>
                <a:ext cx="1350" cy="1168"/>
              </a:xfrm>
              <a:prstGeom prst="hexagon">
                <a:avLst>
                  <a:gd name="adj" fmla="val 28896"/>
                  <a:gd name="vf" fmla="val 115470"/>
                </a:avLst>
              </a:prstGeom>
              <a:gradFill rotWithShape="1">
                <a:gsLst>
                  <a:gs pos="0">
                    <a:schemeClr val="accent2">
                      <a:gamma/>
                      <a:shade val="46275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th-TH" sz="3600" b="1">
                  <a:latin typeface="Angsana New" pitchFamily="18" charset="-34"/>
                  <a:cs typeface="Angsana New" pitchFamily="18" charset="-34"/>
                </a:endParaRPr>
              </a:p>
            </p:txBody>
          </p:sp>
        </p:grpSp>
        <p:sp>
          <p:nvSpPr>
            <p:cNvPr id="40986" name="Text Box 26"/>
            <p:cNvSpPr txBox="1">
              <a:spLocks noChangeArrowheads="1"/>
            </p:cNvSpPr>
            <p:nvPr/>
          </p:nvSpPr>
          <p:spPr bwMode="auto">
            <a:xfrm>
              <a:off x="1680" y="2317"/>
              <a:ext cx="2688" cy="40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0" hangingPunct="0"/>
              <a:r>
                <a:rPr lang="th-TH" sz="3600" b="1" dirty="0" smtClean="0">
                  <a:solidFill>
                    <a:schemeClr val="tx2"/>
                  </a:solidFill>
                  <a:latin typeface="Angsana New" pitchFamily="18" charset="-34"/>
                  <a:cs typeface="Angsana New" pitchFamily="18" charset="-34"/>
                </a:rPr>
                <a:t>ทฤษฏีและผลงานวิจัยที่เกี่ยวข้อง</a:t>
              </a:r>
              <a:endParaRPr lang="en-US" sz="3600" b="1" dirty="0">
                <a:solidFill>
                  <a:schemeClr val="tx2"/>
                </a:solidFill>
                <a:latin typeface="Angsana New" pitchFamily="18" charset="-34"/>
                <a:cs typeface="Angsana New" pitchFamily="18" charset="-34"/>
              </a:endParaRPr>
            </a:p>
          </p:txBody>
        </p:sp>
        <p:sp>
          <p:nvSpPr>
            <p:cNvPr id="40987" name="Text Box 27"/>
            <p:cNvSpPr txBox="1">
              <a:spLocks noChangeArrowheads="1"/>
            </p:cNvSpPr>
            <p:nvPr/>
          </p:nvSpPr>
          <p:spPr bwMode="gray">
            <a:xfrm>
              <a:off x="1282" y="2269"/>
              <a:ext cx="212" cy="40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3600" b="1" dirty="0">
                  <a:solidFill>
                    <a:schemeClr val="bg1"/>
                  </a:solidFill>
                  <a:latin typeface="Angsana New" pitchFamily="18" charset="-34"/>
                  <a:cs typeface="Angsana New" pitchFamily="18" charset="-34"/>
                </a:rPr>
                <a:t>3</a:t>
              </a:r>
            </a:p>
          </p:txBody>
        </p:sp>
      </p:grpSp>
      <p:grpSp>
        <p:nvGrpSpPr>
          <p:cNvPr id="41017" name="Group 57"/>
          <p:cNvGrpSpPr>
            <a:grpSpLocks/>
          </p:cNvGrpSpPr>
          <p:nvPr/>
        </p:nvGrpSpPr>
        <p:grpSpPr bwMode="auto">
          <a:xfrm>
            <a:off x="1966930" y="3714754"/>
            <a:ext cx="5105400" cy="722311"/>
            <a:chOff x="1152" y="2845"/>
            <a:chExt cx="3216" cy="455"/>
          </a:xfrm>
        </p:grpSpPr>
        <p:grpSp>
          <p:nvGrpSpPr>
            <p:cNvPr id="40981" name="Group 21"/>
            <p:cNvGrpSpPr>
              <a:grpSpLocks/>
            </p:cNvGrpSpPr>
            <p:nvPr/>
          </p:nvGrpSpPr>
          <p:grpSpPr bwMode="auto">
            <a:xfrm>
              <a:off x="1152" y="2845"/>
              <a:ext cx="480" cy="419"/>
              <a:chOff x="3174" y="2656"/>
              <a:chExt cx="1549" cy="1351"/>
            </a:xfrm>
          </p:grpSpPr>
          <p:sp>
            <p:nvSpPr>
              <p:cNvPr id="40982" name="AutoShape 22"/>
              <p:cNvSpPr>
                <a:spLocks noChangeArrowheads="1"/>
              </p:cNvSpPr>
              <p:nvPr/>
            </p:nvSpPr>
            <p:spPr bwMode="gray">
              <a:xfrm>
                <a:off x="3187" y="2679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solidFill>
                <a:srgbClr val="808080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th-TH" sz="3600" b="1">
                  <a:latin typeface="Angsana New" pitchFamily="18" charset="-34"/>
                  <a:cs typeface="Angsana New" pitchFamily="18" charset="-34"/>
                </a:endParaRPr>
              </a:p>
            </p:txBody>
          </p:sp>
          <p:sp>
            <p:nvSpPr>
              <p:cNvPr id="40983" name="AutoShape 23"/>
              <p:cNvSpPr>
                <a:spLocks noChangeArrowheads="1"/>
              </p:cNvSpPr>
              <p:nvPr/>
            </p:nvSpPr>
            <p:spPr bwMode="gray">
              <a:xfrm>
                <a:off x="3174" y="2656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gradFill rotWithShape="1">
                <a:gsLst>
                  <a:gs pos="0">
                    <a:srgbClr val="E6E6E6"/>
                  </a:gs>
                  <a:gs pos="7499">
                    <a:srgbClr val="7D8496"/>
                  </a:gs>
                  <a:gs pos="26500">
                    <a:srgbClr val="E6E6E6"/>
                  </a:gs>
                  <a:gs pos="34000">
                    <a:srgbClr val="7D8496"/>
                  </a:gs>
                  <a:gs pos="46500">
                    <a:srgbClr val="E6E6E6"/>
                  </a:gs>
                  <a:gs pos="50000">
                    <a:srgbClr val="FFFFFF"/>
                  </a:gs>
                  <a:gs pos="53501">
                    <a:srgbClr val="E6E6E6"/>
                  </a:gs>
                  <a:gs pos="66001">
                    <a:srgbClr val="7D8496"/>
                  </a:gs>
                  <a:gs pos="73500">
                    <a:srgbClr val="E6E6E6"/>
                  </a:gs>
                  <a:gs pos="92501">
                    <a:srgbClr val="7D8496"/>
                  </a:gs>
                  <a:gs pos="100000">
                    <a:srgbClr val="E6E6E6"/>
                  </a:gs>
                </a:gsLst>
                <a:lin ang="2700000" scaled="1"/>
              </a:gradFill>
              <a:ln w="9525">
                <a:solidFill>
                  <a:srgbClr val="C0C0C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th-TH" sz="3600" b="1">
                  <a:latin typeface="Angsana New" pitchFamily="18" charset="-34"/>
                  <a:cs typeface="Angsana New" pitchFamily="18" charset="-34"/>
                </a:endParaRPr>
              </a:p>
            </p:txBody>
          </p:sp>
          <p:sp>
            <p:nvSpPr>
              <p:cNvPr id="40984" name="AutoShape 24"/>
              <p:cNvSpPr>
                <a:spLocks noChangeArrowheads="1"/>
              </p:cNvSpPr>
              <p:nvPr/>
            </p:nvSpPr>
            <p:spPr bwMode="gray">
              <a:xfrm>
                <a:off x="3264" y="2736"/>
                <a:ext cx="1350" cy="1168"/>
              </a:xfrm>
              <a:prstGeom prst="hexagon">
                <a:avLst>
                  <a:gd name="adj" fmla="val 28896"/>
                  <a:gd name="vf" fmla="val 115470"/>
                </a:avLst>
              </a:prstGeom>
              <a:gradFill rotWithShape="1">
                <a:gsLst>
                  <a:gs pos="0">
                    <a:schemeClr val="accent1">
                      <a:gamma/>
                      <a:shade val="46275"/>
                      <a:invGamma/>
                    </a:schemeClr>
                  </a:gs>
                  <a:gs pos="100000">
                    <a:schemeClr val="accent1"/>
                  </a:gs>
                </a:gsLst>
                <a:lin ang="27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th-TH" sz="3600" b="1">
                  <a:latin typeface="Angsana New" pitchFamily="18" charset="-34"/>
                  <a:cs typeface="Angsana New" pitchFamily="18" charset="-34"/>
                </a:endParaRPr>
              </a:p>
            </p:txBody>
          </p:sp>
        </p:grpSp>
        <p:sp>
          <p:nvSpPr>
            <p:cNvPr id="40989" name="Text Box 29"/>
            <p:cNvSpPr txBox="1">
              <a:spLocks noChangeArrowheads="1"/>
            </p:cNvSpPr>
            <p:nvPr/>
          </p:nvSpPr>
          <p:spPr bwMode="auto">
            <a:xfrm>
              <a:off x="1680" y="2893"/>
              <a:ext cx="2688" cy="40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0" hangingPunct="0"/>
              <a:r>
                <a:rPr lang="th-TH" sz="3600" b="1" dirty="0" smtClean="0">
                  <a:solidFill>
                    <a:schemeClr val="tx2"/>
                  </a:solidFill>
                  <a:latin typeface="Angsana New" pitchFamily="18" charset="-34"/>
                  <a:cs typeface="Angsana New" pitchFamily="18" charset="-34"/>
                </a:rPr>
                <a:t>ขอบเขตการดำเนินงาน</a:t>
              </a:r>
              <a:endParaRPr lang="en-US" sz="3600" b="1" dirty="0">
                <a:solidFill>
                  <a:schemeClr val="tx2"/>
                </a:solidFill>
                <a:latin typeface="Angsana New" pitchFamily="18" charset="-34"/>
                <a:cs typeface="Angsana New" pitchFamily="18" charset="-34"/>
              </a:endParaRPr>
            </a:p>
          </p:txBody>
        </p:sp>
        <p:sp>
          <p:nvSpPr>
            <p:cNvPr id="40990" name="Text Box 30"/>
            <p:cNvSpPr txBox="1">
              <a:spLocks noChangeArrowheads="1"/>
            </p:cNvSpPr>
            <p:nvPr/>
          </p:nvSpPr>
          <p:spPr bwMode="gray">
            <a:xfrm>
              <a:off x="1282" y="2845"/>
              <a:ext cx="212" cy="40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3600" b="1" dirty="0">
                  <a:solidFill>
                    <a:schemeClr val="bg1"/>
                  </a:solidFill>
                  <a:latin typeface="Angsana New" pitchFamily="18" charset="-34"/>
                  <a:cs typeface="Angsana New" pitchFamily="18" charset="-34"/>
                </a:rPr>
                <a:t>4</a:t>
              </a:r>
            </a:p>
          </p:txBody>
        </p:sp>
      </p:grpSp>
      <p:grpSp>
        <p:nvGrpSpPr>
          <p:cNvPr id="37" name="Group 56"/>
          <p:cNvGrpSpPr>
            <a:grpSpLocks/>
          </p:cNvGrpSpPr>
          <p:nvPr/>
        </p:nvGrpSpPr>
        <p:grpSpPr bwMode="auto">
          <a:xfrm>
            <a:off x="1952184" y="4572019"/>
            <a:ext cx="5105400" cy="731836"/>
            <a:chOff x="1152" y="2263"/>
            <a:chExt cx="3216" cy="461"/>
          </a:xfrm>
        </p:grpSpPr>
        <p:grpSp>
          <p:nvGrpSpPr>
            <p:cNvPr id="38" name="Group 17"/>
            <p:cNvGrpSpPr>
              <a:grpSpLocks/>
            </p:cNvGrpSpPr>
            <p:nvPr/>
          </p:nvGrpSpPr>
          <p:grpSpPr bwMode="auto">
            <a:xfrm>
              <a:off x="1152" y="2269"/>
              <a:ext cx="480" cy="419"/>
              <a:chOff x="1110" y="2656"/>
              <a:chExt cx="1549" cy="1351"/>
            </a:xfrm>
          </p:grpSpPr>
          <p:sp>
            <p:nvSpPr>
              <p:cNvPr id="42" name="AutoShape 18"/>
              <p:cNvSpPr>
                <a:spLocks noChangeArrowheads="1"/>
              </p:cNvSpPr>
              <p:nvPr/>
            </p:nvSpPr>
            <p:spPr bwMode="gray">
              <a:xfrm>
                <a:off x="1123" y="2679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solidFill>
                <a:srgbClr val="808080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th-TH" sz="3600" b="1">
                  <a:latin typeface="Angsana New" pitchFamily="18" charset="-34"/>
                  <a:cs typeface="Angsana New" pitchFamily="18" charset="-34"/>
                </a:endParaRPr>
              </a:p>
            </p:txBody>
          </p:sp>
          <p:sp>
            <p:nvSpPr>
              <p:cNvPr id="43" name="AutoShape 19"/>
              <p:cNvSpPr>
                <a:spLocks noChangeArrowheads="1"/>
              </p:cNvSpPr>
              <p:nvPr/>
            </p:nvSpPr>
            <p:spPr bwMode="gray">
              <a:xfrm>
                <a:off x="1110" y="2656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gradFill rotWithShape="1">
                <a:gsLst>
                  <a:gs pos="0">
                    <a:srgbClr val="E6E6E6"/>
                  </a:gs>
                  <a:gs pos="7499">
                    <a:srgbClr val="7D8496"/>
                  </a:gs>
                  <a:gs pos="26500">
                    <a:srgbClr val="E6E6E6"/>
                  </a:gs>
                  <a:gs pos="34000">
                    <a:srgbClr val="7D8496"/>
                  </a:gs>
                  <a:gs pos="46500">
                    <a:srgbClr val="E6E6E6"/>
                  </a:gs>
                  <a:gs pos="50000">
                    <a:srgbClr val="FFFFFF"/>
                  </a:gs>
                  <a:gs pos="53501">
                    <a:srgbClr val="E6E6E6"/>
                  </a:gs>
                  <a:gs pos="66001">
                    <a:srgbClr val="7D8496"/>
                  </a:gs>
                  <a:gs pos="73500">
                    <a:srgbClr val="E6E6E6"/>
                  </a:gs>
                  <a:gs pos="92501">
                    <a:srgbClr val="7D8496"/>
                  </a:gs>
                  <a:gs pos="100000">
                    <a:srgbClr val="E6E6E6"/>
                  </a:gs>
                </a:gsLst>
                <a:lin ang="2700000" scaled="1"/>
              </a:gradFill>
              <a:ln w="9525">
                <a:solidFill>
                  <a:srgbClr val="C0C0C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th-TH" sz="3600" b="1">
                  <a:latin typeface="Angsana New" pitchFamily="18" charset="-34"/>
                  <a:cs typeface="Angsana New" pitchFamily="18" charset="-34"/>
                </a:endParaRPr>
              </a:p>
            </p:txBody>
          </p:sp>
          <p:sp>
            <p:nvSpPr>
              <p:cNvPr id="44" name="AutoShape 20"/>
              <p:cNvSpPr>
                <a:spLocks noChangeArrowheads="1"/>
              </p:cNvSpPr>
              <p:nvPr/>
            </p:nvSpPr>
            <p:spPr bwMode="gray">
              <a:xfrm>
                <a:off x="1200" y="2736"/>
                <a:ext cx="1350" cy="1168"/>
              </a:xfrm>
              <a:prstGeom prst="hexagon">
                <a:avLst>
                  <a:gd name="adj" fmla="val 28896"/>
                  <a:gd name="vf" fmla="val 115470"/>
                </a:avLst>
              </a:prstGeom>
              <a:gradFill rotWithShape="1">
                <a:gsLst>
                  <a:gs pos="0">
                    <a:schemeClr val="accent2">
                      <a:gamma/>
                      <a:shade val="46275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th-TH" sz="3600" b="1">
                  <a:latin typeface="Angsana New" pitchFamily="18" charset="-34"/>
                  <a:cs typeface="Angsana New" pitchFamily="18" charset="-34"/>
                </a:endParaRPr>
              </a:p>
            </p:txBody>
          </p:sp>
        </p:grpSp>
        <p:sp>
          <p:nvSpPr>
            <p:cNvPr id="40" name="Text Box 26"/>
            <p:cNvSpPr txBox="1">
              <a:spLocks noChangeArrowheads="1"/>
            </p:cNvSpPr>
            <p:nvPr/>
          </p:nvSpPr>
          <p:spPr bwMode="auto">
            <a:xfrm>
              <a:off x="1680" y="2317"/>
              <a:ext cx="2688" cy="40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eaLnBrk="0" hangingPunct="0"/>
              <a:r>
                <a:rPr lang="th-TH" sz="3600" b="1" dirty="0" smtClean="0">
                  <a:solidFill>
                    <a:schemeClr val="tx2"/>
                  </a:solidFill>
                  <a:latin typeface="Angsana New" pitchFamily="18" charset="-34"/>
                  <a:cs typeface="Angsana New" pitchFamily="18" charset="-34"/>
                </a:rPr>
                <a:t>ขั้นตอนการดำเนินงาน</a:t>
              </a:r>
              <a:endParaRPr lang="en-US" sz="3600" b="1" dirty="0" smtClean="0">
                <a:solidFill>
                  <a:schemeClr val="tx2"/>
                </a:solidFill>
                <a:latin typeface="Angsana New" pitchFamily="18" charset="-34"/>
                <a:cs typeface="Angsana New" pitchFamily="18" charset="-34"/>
              </a:endParaRPr>
            </a:p>
          </p:txBody>
        </p:sp>
        <p:sp>
          <p:nvSpPr>
            <p:cNvPr id="41" name="Text Box 27"/>
            <p:cNvSpPr txBox="1">
              <a:spLocks noChangeArrowheads="1"/>
            </p:cNvSpPr>
            <p:nvPr/>
          </p:nvSpPr>
          <p:spPr bwMode="gray">
            <a:xfrm>
              <a:off x="1282" y="2263"/>
              <a:ext cx="212" cy="40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3600" b="1" dirty="0" smtClean="0">
                  <a:solidFill>
                    <a:schemeClr val="bg1"/>
                  </a:solidFill>
                  <a:latin typeface="Angsana New" pitchFamily="18" charset="-34"/>
                  <a:cs typeface="Angsana New" pitchFamily="18" charset="-34"/>
                </a:rPr>
                <a:t>5</a:t>
              </a:r>
              <a:endParaRPr lang="en-US" sz="3600" b="1" dirty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endParaRPr>
            </a:p>
          </p:txBody>
        </p:sp>
      </p:grpSp>
      <p:grpSp>
        <p:nvGrpSpPr>
          <p:cNvPr id="39" name="Group 57"/>
          <p:cNvGrpSpPr>
            <a:grpSpLocks/>
          </p:cNvGrpSpPr>
          <p:nvPr/>
        </p:nvGrpSpPr>
        <p:grpSpPr bwMode="auto">
          <a:xfrm>
            <a:off x="1962184" y="5399110"/>
            <a:ext cx="5105400" cy="722311"/>
            <a:chOff x="1152" y="2845"/>
            <a:chExt cx="3216" cy="455"/>
          </a:xfrm>
        </p:grpSpPr>
        <p:grpSp>
          <p:nvGrpSpPr>
            <p:cNvPr id="45" name="Group 21"/>
            <p:cNvGrpSpPr>
              <a:grpSpLocks/>
            </p:cNvGrpSpPr>
            <p:nvPr/>
          </p:nvGrpSpPr>
          <p:grpSpPr bwMode="auto">
            <a:xfrm>
              <a:off x="1152" y="2845"/>
              <a:ext cx="480" cy="419"/>
              <a:chOff x="3174" y="2656"/>
              <a:chExt cx="1549" cy="1351"/>
            </a:xfrm>
          </p:grpSpPr>
          <p:sp>
            <p:nvSpPr>
              <p:cNvPr id="48" name="AutoShape 22"/>
              <p:cNvSpPr>
                <a:spLocks noChangeArrowheads="1"/>
              </p:cNvSpPr>
              <p:nvPr/>
            </p:nvSpPr>
            <p:spPr bwMode="gray">
              <a:xfrm>
                <a:off x="3187" y="2679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solidFill>
                <a:srgbClr val="808080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th-TH" sz="3600" b="1">
                  <a:latin typeface="Angsana New" pitchFamily="18" charset="-34"/>
                  <a:cs typeface="Angsana New" pitchFamily="18" charset="-34"/>
                </a:endParaRPr>
              </a:p>
            </p:txBody>
          </p:sp>
          <p:sp>
            <p:nvSpPr>
              <p:cNvPr id="49" name="AutoShape 23"/>
              <p:cNvSpPr>
                <a:spLocks noChangeArrowheads="1"/>
              </p:cNvSpPr>
              <p:nvPr/>
            </p:nvSpPr>
            <p:spPr bwMode="gray">
              <a:xfrm>
                <a:off x="3174" y="2656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gradFill rotWithShape="1">
                <a:gsLst>
                  <a:gs pos="0">
                    <a:srgbClr val="E6E6E6"/>
                  </a:gs>
                  <a:gs pos="7499">
                    <a:srgbClr val="7D8496"/>
                  </a:gs>
                  <a:gs pos="26500">
                    <a:srgbClr val="E6E6E6"/>
                  </a:gs>
                  <a:gs pos="34000">
                    <a:srgbClr val="7D8496"/>
                  </a:gs>
                  <a:gs pos="46500">
                    <a:srgbClr val="E6E6E6"/>
                  </a:gs>
                  <a:gs pos="50000">
                    <a:srgbClr val="FFFFFF"/>
                  </a:gs>
                  <a:gs pos="53501">
                    <a:srgbClr val="E6E6E6"/>
                  </a:gs>
                  <a:gs pos="66001">
                    <a:srgbClr val="7D8496"/>
                  </a:gs>
                  <a:gs pos="73500">
                    <a:srgbClr val="E6E6E6"/>
                  </a:gs>
                  <a:gs pos="92501">
                    <a:srgbClr val="7D8496"/>
                  </a:gs>
                  <a:gs pos="100000">
                    <a:srgbClr val="E6E6E6"/>
                  </a:gs>
                </a:gsLst>
                <a:lin ang="2700000" scaled="1"/>
              </a:gradFill>
              <a:ln w="9525">
                <a:solidFill>
                  <a:srgbClr val="C0C0C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th-TH" sz="3600" b="1">
                  <a:latin typeface="Angsana New" pitchFamily="18" charset="-34"/>
                  <a:cs typeface="Angsana New" pitchFamily="18" charset="-34"/>
                </a:endParaRPr>
              </a:p>
            </p:txBody>
          </p:sp>
          <p:sp>
            <p:nvSpPr>
              <p:cNvPr id="50" name="AutoShape 24"/>
              <p:cNvSpPr>
                <a:spLocks noChangeArrowheads="1"/>
              </p:cNvSpPr>
              <p:nvPr/>
            </p:nvSpPr>
            <p:spPr bwMode="gray">
              <a:xfrm>
                <a:off x="3264" y="2736"/>
                <a:ext cx="1350" cy="1168"/>
              </a:xfrm>
              <a:prstGeom prst="hexagon">
                <a:avLst>
                  <a:gd name="adj" fmla="val 28896"/>
                  <a:gd name="vf" fmla="val 115470"/>
                </a:avLst>
              </a:prstGeom>
              <a:gradFill rotWithShape="1">
                <a:gsLst>
                  <a:gs pos="0">
                    <a:schemeClr val="accent1">
                      <a:gamma/>
                      <a:shade val="46275"/>
                      <a:invGamma/>
                    </a:schemeClr>
                  </a:gs>
                  <a:gs pos="100000">
                    <a:schemeClr val="accent1"/>
                  </a:gs>
                </a:gsLst>
                <a:lin ang="27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th-TH" sz="3600" b="1">
                  <a:latin typeface="Angsana New" pitchFamily="18" charset="-34"/>
                  <a:cs typeface="Angsana New" pitchFamily="18" charset="-34"/>
                </a:endParaRPr>
              </a:p>
            </p:txBody>
          </p:sp>
        </p:grpSp>
        <p:sp>
          <p:nvSpPr>
            <p:cNvPr id="46" name="Text Box 29"/>
            <p:cNvSpPr txBox="1">
              <a:spLocks noChangeArrowheads="1"/>
            </p:cNvSpPr>
            <p:nvPr/>
          </p:nvSpPr>
          <p:spPr bwMode="auto">
            <a:xfrm>
              <a:off x="1680" y="2893"/>
              <a:ext cx="2688" cy="40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0" hangingPunct="0"/>
              <a:r>
                <a:rPr lang="th-TH" sz="3600" b="1" dirty="0" smtClean="0">
                  <a:solidFill>
                    <a:schemeClr val="tx2"/>
                  </a:solidFill>
                  <a:latin typeface="Angsana New" pitchFamily="18" charset="-34"/>
                  <a:cs typeface="Angsana New" pitchFamily="18" charset="-34"/>
                </a:rPr>
                <a:t>ประโยชน์ที่คาดว่าจะได้รับ</a:t>
              </a:r>
              <a:endParaRPr lang="en-US" sz="3600" b="1" dirty="0" smtClean="0">
                <a:solidFill>
                  <a:schemeClr val="tx2"/>
                </a:solidFill>
                <a:latin typeface="Angsana New" pitchFamily="18" charset="-34"/>
                <a:cs typeface="Angsana New" pitchFamily="18" charset="-34"/>
              </a:endParaRPr>
            </a:p>
          </p:txBody>
        </p:sp>
        <p:sp>
          <p:nvSpPr>
            <p:cNvPr id="47" name="Text Box 30"/>
            <p:cNvSpPr txBox="1">
              <a:spLocks noChangeArrowheads="1"/>
            </p:cNvSpPr>
            <p:nvPr/>
          </p:nvSpPr>
          <p:spPr bwMode="gray">
            <a:xfrm>
              <a:off x="1282" y="2864"/>
              <a:ext cx="212" cy="40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3600" b="1" dirty="0">
                  <a:solidFill>
                    <a:schemeClr val="bg1"/>
                  </a:solidFill>
                  <a:latin typeface="Angsana New" pitchFamily="18" charset="-34"/>
                  <a:cs typeface="Angsana New" pitchFamily="18" charset="-34"/>
                </a:rPr>
                <a:t>6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th-TH" sz="48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1. หลักการและเหตุผล</a:t>
            </a:r>
            <a:endParaRPr lang="en-US" sz="320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47108" name="Freeform 4"/>
          <p:cNvSpPr>
            <a:spLocks/>
          </p:cNvSpPr>
          <p:nvPr/>
        </p:nvSpPr>
        <p:spPr bwMode="gray">
          <a:xfrm>
            <a:off x="7711964" y="2277366"/>
            <a:ext cx="594820" cy="942811"/>
          </a:xfrm>
          <a:custGeom>
            <a:avLst/>
            <a:gdLst/>
            <a:ahLst/>
            <a:cxnLst>
              <a:cxn ang="0">
                <a:pos x="308" y="120"/>
              </a:cxn>
              <a:cxn ang="0">
                <a:pos x="0" y="444"/>
              </a:cxn>
              <a:cxn ang="0">
                <a:pos x="0" y="286"/>
              </a:cxn>
              <a:cxn ang="0">
                <a:pos x="308" y="0"/>
              </a:cxn>
              <a:cxn ang="0">
                <a:pos x="308" y="120"/>
              </a:cxn>
            </a:cxnLst>
            <a:rect l="0" t="0" r="r" b="b"/>
            <a:pathLst>
              <a:path w="308" h="444">
                <a:moveTo>
                  <a:pt x="308" y="120"/>
                </a:moveTo>
                <a:lnTo>
                  <a:pt x="0" y="444"/>
                </a:lnTo>
                <a:lnTo>
                  <a:pt x="0" y="286"/>
                </a:lnTo>
                <a:lnTo>
                  <a:pt x="308" y="0"/>
                </a:lnTo>
                <a:lnTo>
                  <a:pt x="308" y="120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th-TH"/>
          </a:p>
        </p:txBody>
      </p:sp>
      <p:sp>
        <p:nvSpPr>
          <p:cNvPr id="47109" name="Freeform 5"/>
          <p:cNvSpPr>
            <a:spLocks/>
          </p:cNvSpPr>
          <p:nvPr/>
        </p:nvSpPr>
        <p:spPr bwMode="gray">
          <a:xfrm>
            <a:off x="4861953" y="2277366"/>
            <a:ext cx="3451575" cy="603132"/>
          </a:xfrm>
          <a:custGeom>
            <a:avLst/>
            <a:gdLst/>
            <a:ahLst/>
            <a:cxnLst>
              <a:cxn ang="0">
                <a:pos x="1478" y="284"/>
              </a:cxn>
              <a:cxn ang="0">
                <a:pos x="0" y="284"/>
              </a:cxn>
              <a:cxn ang="0">
                <a:pos x="446" y="0"/>
              </a:cxn>
              <a:cxn ang="0">
                <a:pos x="1786" y="0"/>
              </a:cxn>
              <a:cxn ang="0">
                <a:pos x="1478" y="284"/>
              </a:cxn>
            </a:cxnLst>
            <a:rect l="0" t="0" r="r" b="b"/>
            <a:pathLst>
              <a:path w="1786" h="284">
                <a:moveTo>
                  <a:pt x="1478" y="284"/>
                </a:moveTo>
                <a:lnTo>
                  <a:pt x="0" y="284"/>
                </a:lnTo>
                <a:lnTo>
                  <a:pt x="446" y="0"/>
                </a:lnTo>
                <a:lnTo>
                  <a:pt x="1786" y="0"/>
                </a:lnTo>
                <a:lnTo>
                  <a:pt x="1478" y="284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th-TH"/>
          </a:p>
        </p:txBody>
      </p:sp>
      <p:sp>
        <p:nvSpPr>
          <p:cNvPr id="47110" name="Freeform 6"/>
          <p:cNvSpPr>
            <a:spLocks/>
          </p:cNvSpPr>
          <p:nvPr/>
        </p:nvSpPr>
        <p:spPr bwMode="gray">
          <a:xfrm>
            <a:off x="7113098" y="3213491"/>
            <a:ext cx="594820" cy="937462"/>
          </a:xfrm>
          <a:custGeom>
            <a:avLst/>
            <a:gdLst/>
            <a:ahLst/>
            <a:cxnLst>
              <a:cxn ang="0">
                <a:pos x="308" y="120"/>
              </a:cxn>
              <a:cxn ang="0">
                <a:pos x="0" y="442"/>
              </a:cxn>
              <a:cxn ang="0">
                <a:pos x="0" y="286"/>
              </a:cxn>
              <a:cxn ang="0">
                <a:pos x="308" y="0"/>
              </a:cxn>
              <a:cxn ang="0">
                <a:pos x="308" y="120"/>
              </a:cxn>
            </a:cxnLst>
            <a:rect l="0" t="0" r="r" b="b"/>
            <a:pathLst>
              <a:path w="308" h="442">
                <a:moveTo>
                  <a:pt x="308" y="120"/>
                </a:moveTo>
                <a:lnTo>
                  <a:pt x="0" y="442"/>
                </a:lnTo>
                <a:lnTo>
                  <a:pt x="0" y="286"/>
                </a:lnTo>
                <a:lnTo>
                  <a:pt x="308" y="0"/>
                </a:lnTo>
                <a:lnTo>
                  <a:pt x="308" y="120"/>
                </a:lnTo>
                <a:close/>
              </a:path>
            </a:pathLst>
          </a:custGeom>
          <a:gradFill rotWithShape="1">
            <a:gsLst>
              <a:gs pos="0">
                <a:srgbClr val="4B1092">
                  <a:gamma/>
                  <a:shade val="46275"/>
                  <a:invGamma/>
                </a:srgbClr>
              </a:gs>
              <a:gs pos="50000">
                <a:srgbClr val="4B1092"/>
              </a:gs>
              <a:gs pos="100000">
                <a:srgbClr val="4B1092">
                  <a:gamma/>
                  <a:shade val="46275"/>
                  <a:invGamma/>
                </a:srgbClr>
              </a:gs>
            </a:gsLst>
            <a:lin ang="2700000" scaled="1"/>
          </a:gra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th-TH"/>
          </a:p>
        </p:txBody>
      </p:sp>
      <p:sp>
        <p:nvSpPr>
          <p:cNvPr id="47111" name="Freeform 7"/>
          <p:cNvSpPr>
            <a:spLocks/>
          </p:cNvSpPr>
          <p:nvPr/>
        </p:nvSpPr>
        <p:spPr bwMode="gray">
          <a:xfrm>
            <a:off x="4004118" y="3213491"/>
            <a:ext cx="3710544" cy="601794"/>
          </a:xfrm>
          <a:custGeom>
            <a:avLst/>
            <a:gdLst/>
            <a:ahLst/>
            <a:cxnLst>
              <a:cxn ang="0">
                <a:pos x="1612" y="284"/>
              </a:cxn>
              <a:cxn ang="0">
                <a:pos x="0" y="284"/>
              </a:cxn>
              <a:cxn ang="0">
                <a:pos x="446" y="0"/>
              </a:cxn>
              <a:cxn ang="0">
                <a:pos x="1920" y="0"/>
              </a:cxn>
              <a:cxn ang="0">
                <a:pos x="1612" y="284"/>
              </a:cxn>
            </a:cxnLst>
            <a:rect l="0" t="0" r="r" b="b"/>
            <a:pathLst>
              <a:path w="1920" h="284">
                <a:moveTo>
                  <a:pt x="1612" y="284"/>
                </a:moveTo>
                <a:lnTo>
                  <a:pt x="0" y="284"/>
                </a:lnTo>
                <a:lnTo>
                  <a:pt x="446" y="0"/>
                </a:lnTo>
                <a:lnTo>
                  <a:pt x="1920" y="0"/>
                </a:lnTo>
                <a:lnTo>
                  <a:pt x="1612" y="284"/>
                </a:lnTo>
                <a:close/>
              </a:path>
            </a:pathLst>
          </a:custGeom>
          <a:solidFill>
            <a:srgbClr val="A77BFF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th-TH"/>
          </a:p>
        </p:txBody>
      </p:sp>
      <p:sp>
        <p:nvSpPr>
          <p:cNvPr id="47112" name="Freeform 8"/>
          <p:cNvSpPr>
            <a:spLocks/>
          </p:cNvSpPr>
          <p:nvPr/>
        </p:nvSpPr>
        <p:spPr bwMode="gray">
          <a:xfrm>
            <a:off x="6512882" y="4140254"/>
            <a:ext cx="592122" cy="941474"/>
          </a:xfrm>
          <a:custGeom>
            <a:avLst/>
            <a:gdLst/>
            <a:ahLst/>
            <a:cxnLst>
              <a:cxn ang="0">
                <a:pos x="306" y="122"/>
              </a:cxn>
              <a:cxn ang="0">
                <a:pos x="0" y="444"/>
              </a:cxn>
              <a:cxn ang="0">
                <a:pos x="0" y="286"/>
              </a:cxn>
              <a:cxn ang="0">
                <a:pos x="306" y="0"/>
              </a:cxn>
              <a:cxn ang="0">
                <a:pos x="306" y="122"/>
              </a:cxn>
            </a:cxnLst>
            <a:rect l="0" t="0" r="r" b="b"/>
            <a:pathLst>
              <a:path w="306" h="444">
                <a:moveTo>
                  <a:pt x="306" y="122"/>
                </a:moveTo>
                <a:lnTo>
                  <a:pt x="0" y="444"/>
                </a:lnTo>
                <a:lnTo>
                  <a:pt x="0" y="286"/>
                </a:lnTo>
                <a:lnTo>
                  <a:pt x="306" y="0"/>
                </a:lnTo>
                <a:lnTo>
                  <a:pt x="306" y="122"/>
                </a:lnTo>
                <a:close/>
              </a:path>
            </a:pathLst>
          </a:custGeom>
          <a:gradFill rotWithShape="1">
            <a:gsLst>
              <a:gs pos="0">
                <a:srgbClr val="90330A">
                  <a:gamma/>
                  <a:shade val="46275"/>
                  <a:invGamma/>
                </a:srgbClr>
              </a:gs>
              <a:gs pos="50000">
                <a:srgbClr val="90330A"/>
              </a:gs>
              <a:gs pos="100000">
                <a:srgbClr val="90330A">
                  <a:gamma/>
                  <a:shade val="46275"/>
                  <a:invGamma/>
                </a:srgbClr>
              </a:gs>
            </a:gsLst>
            <a:lin ang="2700000" scaled="1"/>
          </a:gra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th-TH"/>
          </a:p>
        </p:txBody>
      </p:sp>
      <p:sp>
        <p:nvSpPr>
          <p:cNvPr id="47113" name="Freeform 9"/>
          <p:cNvSpPr>
            <a:spLocks/>
          </p:cNvSpPr>
          <p:nvPr/>
        </p:nvSpPr>
        <p:spPr bwMode="gray">
          <a:xfrm>
            <a:off x="5916714" y="5068355"/>
            <a:ext cx="596169" cy="942811"/>
          </a:xfrm>
          <a:custGeom>
            <a:avLst/>
            <a:gdLst/>
            <a:ahLst/>
            <a:cxnLst>
              <a:cxn ang="0">
                <a:pos x="308" y="122"/>
              </a:cxn>
              <a:cxn ang="0">
                <a:pos x="0" y="444"/>
              </a:cxn>
              <a:cxn ang="0">
                <a:pos x="0" y="286"/>
              </a:cxn>
              <a:cxn ang="0">
                <a:pos x="308" y="0"/>
              </a:cxn>
              <a:cxn ang="0">
                <a:pos x="308" y="122"/>
              </a:cxn>
            </a:cxnLst>
            <a:rect l="0" t="0" r="r" b="b"/>
            <a:pathLst>
              <a:path w="308" h="444">
                <a:moveTo>
                  <a:pt x="308" y="122"/>
                </a:moveTo>
                <a:lnTo>
                  <a:pt x="0" y="444"/>
                </a:lnTo>
                <a:lnTo>
                  <a:pt x="0" y="286"/>
                </a:lnTo>
                <a:lnTo>
                  <a:pt x="308" y="0"/>
                </a:lnTo>
                <a:lnTo>
                  <a:pt x="308" y="122"/>
                </a:lnTo>
                <a:close/>
              </a:path>
            </a:pathLst>
          </a:custGeom>
          <a:gradFill rotWithShape="1">
            <a:gsLst>
              <a:gs pos="0">
                <a:srgbClr val="906B0E">
                  <a:gamma/>
                  <a:shade val="46275"/>
                  <a:invGamma/>
                </a:srgbClr>
              </a:gs>
              <a:gs pos="50000">
                <a:srgbClr val="906B0E"/>
              </a:gs>
              <a:gs pos="100000">
                <a:srgbClr val="906B0E">
                  <a:gamma/>
                  <a:shade val="46275"/>
                  <a:invGamma/>
                </a:srgbClr>
              </a:gs>
            </a:gsLst>
            <a:lin ang="2700000" scaled="1"/>
          </a:gra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th-TH"/>
          </a:p>
        </p:txBody>
      </p:sp>
      <p:sp>
        <p:nvSpPr>
          <p:cNvPr id="47114" name="Freeform 10"/>
          <p:cNvSpPr>
            <a:spLocks/>
          </p:cNvSpPr>
          <p:nvPr/>
        </p:nvSpPr>
        <p:spPr bwMode="gray">
          <a:xfrm>
            <a:off x="2299237" y="5073704"/>
            <a:ext cx="4213646" cy="601794"/>
          </a:xfrm>
          <a:custGeom>
            <a:avLst/>
            <a:gdLst/>
            <a:ahLst/>
            <a:cxnLst>
              <a:cxn ang="0">
                <a:pos x="1872" y="284"/>
              </a:cxn>
              <a:cxn ang="0">
                <a:pos x="0" y="284"/>
              </a:cxn>
              <a:cxn ang="0">
                <a:pos x="446" y="0"/>
              </a:cxn>
              <a:cxn ang="0">
                <a:pos x="2180" y="0"/>
              </a:cxn>
              <a:cxn ang="0">
                <a:pos x="1872" y="284"/>
              </a:cxn>
            </a:cxnLst>
            <a:rect l="0" t="0" r="r" b="b"/>
            <a:pathLst>
              <a:path w="2180" h="284">
                <a:moveTo>
                  <a:pt x="1872" y="284"/>
                </a:moveTo>
                <a:lnTo>
                  <a:pt x="0" y="284"/>
                </a:lnTo>
                <a:lnTo>
                  <a:pt x="446" y="0"/>
                </a:lnTo>
                <a:lnTo>
                  <a:pt x="2180" y="0"/>
                </a:lnTo>
                <a:lnTo>
                  <a:pt x="1872" y="284"/>
                </a:lnTo>
                <a:close/>
              </a:path>
            </a:pathLst>
          </a:custGeom>
          <a:solidFill>
            <a:srgbClr val="F2E160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th-TH" dirty="0"/>
          </a:p>
        </p:txBody>
      </p:sp>
      <p:sp>
        <p:nvSpPr>
          <p:cNvPr id="47115" name="Line 11"/>
          <p:cNvSpPr>
            <a:spLocks noChangeShapeType="1"/>
          </p:cNvSpPr>
          <p:nvPr/>
        </p:nvSpPr>
        <p:spPr bwMode="gray">
          <a:xfrm flipH="1">
            <a:off x="1074528" y="6004479"/>
            <a:ext cx="1224709" cy="0"/>
          </a:xfrm>
          <a:prstGeom prst="line">
            <a:avLst/>
          </a:prstGeom>
          <a:noFill/>
          <a:ln w="9525">
            <a:solidFill>
              <a:srgbClr val="00B05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th-TH"/>
          </a:p>
        </p:txBody>
      </p:sp>
      <p:sp>
        <p:nvSpPr>
          <p:cNvPr id="47116" name="Line 12"/>
          <p:cNvSpPr>
            <a:spLocks noChangeShapeType="1"/>
          </p:cNvSpPr>
          <p:nvPr/>
        </p:nvSpPr>
        <p:spPr bwMode="gray">
          <a:xfrm flipH="1">
            <a:off x="1074528" y="5068355"/>
            <a:ext cx="2081196" cy="0"/>
          </a:xfrm>
          <a:prstGeom prst="line">
            <a:avLst/>
          </a:prstGeom>
          <a:noFill/>
          <a:ln w="9525">
            <a:solidFill>
              <a:srgbClr val="00B05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th-TH"/>
          </a:p>
        </p:txBody>
      </p:sp>
      <p:sp>
        <p:nvSpPr>
          <p:cNvPr id="47117" name="Line 13"/>
          <p:cNvSpPr>
            <a:spLocks noChangeShapeType="1"/>
          </p:cNvSpPr>
          <p:nvPr/>
        </p:nvSpPr>
        <p:spPr bwMode="gray">
          <a:xfrm flipH="1">
            <a:off x="1074528" y="4144266"/>
            <a:ext cx="2937683" cy="0"/>
          </a:xfrm>
          <a:prstGeom prst="line">
            <a:avLst/>
          </a:prstGeom>
          <a:noFill/>
          <a:ln w="9525">
            <a:solidFill>
              <a:srgbClr val="00B05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th-TH"/>
          </a:p>
        </p:txBody>
      </p:sp>
      <p:sp>
        <p:nvSpPr>
          <p:cNvPr id="47118" name="Line 14"/>
          <p:cNvSpPr>
            <a:spLocks noChangeShapeType="1"/>
          </p:cNvSpPr>
          <p:nvPr/>
        </p:nvSpPr>
        <p:spPr bwMode="gray">
          <a:xfrm flipH="1">
            <a:off x="1074528" y="3221515"/>
            <a:ext cx="3794169" cy="0"/>
          </a:xfrm>
          <a:prstGeom prst="line">
            <a:avLst/>
          </a:prstGeom>
          <a:noFill/>
          <a:ln w="9525">
            <a:solidFill>
              <a:srgbClr val="00B05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th-TH"/>
          </a:p>
        </p:txBody>
      </p:sp>
      <p:sp>
        <p:nvSpPr>
          <p:cNvPr id="47119" name="Line 15"/>
          <p:cNvSpPr>
            <a:spLocks noChangeShapeType="1"/>
          </p:cNvSpPr>
          <p:nvPr/>
        </p:nvSpPr>
        <p:spPr bwMode="gray">
          <a:xfrm flipH="1">
            <a:off x="1074528" y="2284053"/>
            <a:ext cx="4650656" cy="0"/>
          </a:xfrm>
          <a:prstGeom prst="line">
            <a:avLst/>
          </a:prstGeom>
          <a:noFill/>
          <a:ln w="9525">
            <a:solidFill>
              <a:srgbClr val="00B05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th-TH"/>
          </a:p>
        </p:txBody>
      </p:sp>
      <p:sp>
        <p:nvSpPr>
          <p:cNvPr id="47120" name="Line 16"/>
          <p:cNvSpPr>
            <a:spLocks noChangeShapeType="1"/>
          </p:cNvSpPr>
          <p:nvPr/>
        </p:nvSpPr>
        <p:spPr bwMode="gray">
          <a:xfrm>
            <a:off x="1259313" y="2277366"/>
            <a:ext cx="0" cy="970895"/>
          </a:xfrm>
          <a:prstGeom prst="line">
            <a:avLst/>
          </a:prstGeom>
          <a:noFill/>
          <a:ln w="9525">
            <a:solidFill>
              <a:srgbClr val="00B050"/>
            </a:solidFill>
            <a:round/>
            <a:headEnd type="triangle" w="med" len="med"/>
            <a:tailEnd type="none" w="med" len="med"/>
          </a:ln>
          <a:effectLst/>
        </p:spPr>
        <p:txBody>
          <a:bodyPr wrap="none" anchor="ctr"/>
          <a:lstStyle/>
          <a:p>
            <a:endParaRPr lang="th-TH"/>
          </a:p>
        </p:txBody>
      </p:sp>
      <p:sp>
        <p:nvSpPr>
          <p:cNvPr id="47121" name="Line 17"/>
          <p:cNvSpPr>
            <a:spLocks noChangeShapeType="1"/>
          </p:cNvSpPr>
          <p:nvPr/>
        </p:nvSpPr>
        <p:spPr bwMode="gray">
          <a:xfrm>
            <a:off x="1259313" y="3248261"/>
            <a:ext cx="0" cy="909378"/>
          </a:xfrm>
          <a:prstGeom prst="line">
            <a:avLst/>
          </a:prstGeom>
          <a:noFill/>
          <a:ln w="9525">
            <a:solidFill>
              <a:srgbClr val="00B050"/>
            </a:solidFill>
            <a:round/>
            <a:headEnd type="triangle" w="med" len="med"/>
            <a:tailEnd type="none" w="med" len="med"/>
          </a:ln>
          <a:effectLst/>
        </p:spPr>
        <p:txBody>
          <a:bodyPr wrap="none" anchor="ctr"/>
          <a:lstStyle/>
          <a:p>
            <a:endParaRPr lang="th-TH"/>
          </a:p>
        </p:txBody>
      </p:sp>
      <p:sp>
        <p:nvSpPr>
          <p:cNvPr id="47122" name="Line 18"/>
          <p:cNvSpPr>
            <a:spLocks noChangeShapeType="1"/>
          </p:cNvSpPr>
          <p:nvPr/>
        </p:nvSpPr>
        <p:spPr bwMode="gray">
          <a:xfrm>
            <a:off x="1259313" y="4157639"/>
            <a:ext cx="0" cy="909378"/>
          </a:xfrm>
          <a:prstGeom prst="line">
            <a:avLst/>
          </a:prstGeom>
          <a:noFill/>
          <a:ln w="9525">
            <a:solidFill>
              <a:srgbClr val="00B050"/>
            </a:solidFill>
            <a:round/>
            <a:headEnd type="triangle" w="med" len="med"/>
            <a:tailEnd type="none" w="med" len="med"/>
          </a:ln>
          <a:effectLst/>
        </p:spPr>
        <p:txBody>
          <a:bodyPr wrap="none" anchor="ctr"/>
          <a:lstStyle/>
          <a:p>
            <a:endParaRPr lang="th-TH"/>
          </a:p>
        </p:txBody>
      </p:sp>
      <p:sp>
        <p:nvSpPr>
          <p:cNvPr id="47123" name="Line 19"/>
          <p:cNvSpPr>
            <a:spLocks noChangeShapeType="1"/>
          </p:cNvSpPr>
          <p:nvPr/>
        </p:nvSpPr>
        <p:spPr bwMode="gray">
          <a:xfrm>
            <a:off x="1259313" y="5068355"/>
            <a:ext cx="0" cy="909378"/>
          </a:xfrm>
          <a:prstGeom prst="line">
            <a:avLst/>
          </a:prstGeom>
          <a:noFill/>
          <a:ln w="9525">
            <a:solidFill>
              <a:srgbClr val="00B050"/>
            </a:solidFill>
            <a:round/>
            <a:headEnd type="triangle" w="med" len="med"/>
            <a:tailEnd type="none" w="med" len="med"/>
          </a:ln>
          <a:effectLst/>
        </p:spPr>
        <p:txBody>
          <a:bodyPr wrap="none" anchor="ctr"/>
          <a:lstStyle/>
          <a:p>
            <a:endParaRPr lang="th-TH"/>
          </a:p>
        </p:txBody>
      </p:sp>
      <p:sp>
        <p:nvSpPr>
          <p:cNvPr id="47124" name="Freeform 20"/>
          <p:cNvSpPr>
            <a:spLocks/>
          </p:cNvSpPr>
          <p:nvPr/>
        </p:nvSpPr>
        <p:spPr bwMode="gray">
          <a:xfrm>
            <a:off x="2771800" y="1412776"/>
            <a:ext cx="2750200" cy="3929049"/>
          </a:xfrm>
          <a:custGeom>
            <a:avLst/>
            <a:gdLst/>
            <a:ahLst/>
            <a:cxnLst>
              <a:cxn ang="0">
                <a:pos x="12" y="2464"/>
              </a:cxn>
              <a:cxn ang="0">
                <a:pos x="56" y="2120"/>
              </a:cxn>
              <a:cxn ang="0">
                <a:pos x="124" y="1808"/>
              </a:cxn>
              <a:cxn ang="0">
                <a:pos x="212" y="1524"/>
              </a:cxn>
              <a:cxn ang="0">
                <a:pos x="316" y="1270"/>
              </a:cxn>
              <a:cxn ang="0">
                <a:pos x="430" y="1044"/>
              </a:cxn>
              <a:cxn ang="0">
                <a:pos x="550" y="846"/>
              </a:cxn>
              <a:cxn ang="0">
                <a:pos x="672" y="674"/>
              </a:cxn>
              <a:cxn ang="0">
                <a:pos x="792" y="528"/>
              </a:cxn>
              <a:cxn ang="0">
                <a:pos x="906" y="408"/>
              </a:cxn>
              <a:cxn ang="0">
                <a:pos x="1010" y="310"/>
              </a:cxn>
              <a:cxn ang="0">
                <a:pos x="1096" y="236"/>
              </a:cxn>
              <a:cxn ang="0">
                <a:pos x="1164" y="184"/>
              </a:cxn>
              <a:cxn ang="0">
                <a:pos x="1208" y="154"/>
              </a:cxn>
              <a:cxn ang="0">
                <a:pos x="1224" y="144"/>
              </a:cxn>
              <a:cxn ang="0">
                <a:pos x="1728" y="56"/>
              </a:cxn>
              <a:cxn ang="0">
                <a:pos x="1568" y="328"/>
              </a:cxn>
              <a:cxn ang="0">
                <a:pos x="1554" y="332"/>
              </a:cxn>
              <a:cxn ang="0">
                <a:pos x="1514" y="346"/>
              </a:cxn>
              <a:cxn ang="0">
                <a:pos x="1452" y="370"/>
              </a:cxn>
              <a:cxn ang="0">
                <a:pos x="1370" y="410"/>
              </a:cxn>
              <a:cxn ang="0">
                <a:pos x="1270" y="466"/>
              </a:cxn>
              <a:cxn ang="0">
                <a:pos x="1158" y="540"/>
              </a:cxn>
              <a:cxn ang="0">
                <a:pos x="1034" y="636"/>
              </a:cxn>
              <a:cxn ang="0">
                <a:pos x="904" y="756"/>
              </a:cxn>
              <a:cxn ang="0">
                <a:pos x="770" y="900"/>
              </a:cxn>
              <a:cxn ang="0">
                <a:pos x="632" y="1076"/>
              </a:cxn>
              <a:cxn ang="0">
                <a:pos x="498" y="1280"/>
              </a:cxn>
              <a:cxn ang="0">
                <a:pos x="370" y="1518"/>
              </a:cxn>
              <a:cxn ang="0">
                <a:pos x="248" y="1792"/>
              </a:cxn>
              <a:cxn ang="0">
                <a:pos x="138" y="2104"/>
              </a:cxn>
              <a:cxn ang="0">
                <a:pos x="42" y="2456"/>
              </a:cxn>
            </a:cxnLst>
            <a:rect l="0" t="0" r="r" b="b"/>
            <a:pathLst>
              <a:path w="1824" h="2648">
                <a:moveTo>
                  <a:pt x="0" y="2648"/>
                </a:moveTo>
                <a:lnTo>
                  <a:pt x="12" y="2464"/>
                </a:lnTo>
                <a:lnTo>
                  <a:pt x="32" y="2288"/>
                </a:lnTo>
                <a:lnTo>
                  <a:pt x="56" y="2120"/>
                </a:lnTo>
                <a:lnTo>
                  <a:pt x="88" y="1960"/>
                </a:lnTo>
                <a:lnTo>
                  <a:pt x="124" y="1808"/>
                </a:lnTo>
                <a:lnTo>
                  <a:pt x="166" y="1662"/>
                </a:lnTo>
                <a:lnTo>
                  <a:pt x="212" y="1524"/>
                </a:lnTo>
                <a:lnTo>
                  <a:pt x="262" y="1394"/>
                </a:lnTo>
                <a:lnTo>
                  <a:pt x="316" y="1270"/>
                </a:lnTo>
                <a:lnTo>
                  <a:pt x="372" y="1154"/>
                </a:lnTo>
                <a:lnTo>
                  <a:pt x="430" y="1044"/>
                </a:lnTo>
                <a:lnTo>
                  <a:pt x="490" y="942"/>
                </a:lnTo>
                <a:lnTo>
                  <a:pt x="550" y="846"/>
                </a:lnTo>
                <a:lnTo>
                  <a:pt x="612" y="758"/>
                </a:lnTo>
                <a:lnTo>
                  <a:pt x="672" y="674"/>
                </a:lnTo>
                <a:lnTo>
                  <a:pt x="734" y="598"/>
                </a:lnTo>
                <a:lnTo>
                  <a:pt x="792" y="528"/>
                </a:lnTo>
                <a:lnTo>
                  <a:pt x="850" y="464"/>
                </a:lnTo>
                <a:lnTo>
                  <a:pt x="906" y="408"/>
                </a:lnTo>
                <a:lnTo>
                  <a:pt x="960" y="356"/>
                </a:lnTo>
                <a:lnTo>
                  <a:pt x="1010" y="310"/>
                </a:lnTo>
                <a:lnTo>
                  <a:pt x="1056" y="270"/>
                </a:lnTo>
                <a:lnTo>
                  <a:pt x="1096" y="236"/>
                </a:lnTo>
                <a:lnTo>
                  <a:pt x="1134" y="208"/>
                </a:lnTo>
                <a:lnTo>
                  <a:pt x="1164" y="184"/>
                </a:lnTo>
                <a:lnTo>
                  <a:pt x="1190" y="166"/>
                </a:lnTo>
                <a:lnTo>
                  <a:pt x="1208" y="154"/>
                </a:lnTo>
                <a:lnTo>
                  <a:pt x="1220" y="146"/>
                </a:lnTo>
                <a:lnTo>
                  <a:pt x="1224" y="144"/>
                </a:lnTo>
                <a:lnTo>
                  <a:pt x="848" y="0"/>
                </a:lnTo>
                <a:lnTo>
                  <a:pt x="1728" y="56"/>
                </a:lnTo>
                <a:lnTo>
                  <a:pt x="1824" y="480"/>
                </a:lnTo>
                <a:lnTo>
                  <a:pt x="1568" y="328"/>
                </a:lnTo>
                <a:lnTo>
                  <a:pt x="1564" y="328"/>
                </a:lnTo>
                <a:lnTo>
                  <a:pt x="1554" y="332"/>
                </a:lnTo>
                <a:lnTo>
                  <a:pt x="1538" y="338"/>
                </a:lnTo>
                <a:lnTo>
                  <a:pt x="1514" y="346"/>
                </a:lnTo>
                <a:lnTo>
                  <a:pt x="1486" y="356"/>
                </a:lnTo>
                <a:lnTo>
                  <a:pt x="1452" y="370"/>
                </a:lnTo>
                <a:lnTo>
                  <a:pt x="1412" y="388"/>
                </a:lnTo>
                <a:lnTo>
                  <a:pt x="1370" y="410"/>
                </a:lnTo>
                <a:lnTo>
                  <a:pt x="1322" y="436"/>
                </a:lnTo>
                <a:lnTo>
                  <a:pt x="1270" y="466"/>
                </a:lnTo>
                <a:lnTo>
                  <a:pt x="1216" y="500"/>
                </a:lnTo>
                <a:lnTo>
                  <a:pt x="1158" y="540"/>
                </a:lnTo>
                <a:lnTo>
                  <a:pt x="1098" y="584"/>
                </a:lnTo>
                <a:lnTo>
                  <a:pt x="1034" y="636"/>
                </a:lnTo>
                <a:lnTo>
                  <a:pt x="970" y="692"/>
                </a:lnTo>
                <a:lnTo>
                  <a:pt x="904" y="756"/>
                </a:lnTo>
                <a:lnTo>
                  <a:pt x="836" y="824"/>
                </a:lnTo>
                <a:lnTo>
                  <a:pt x="770" y="900"/>
                </a:lnTo>
                <a:lnTo>
                  <a:pt x="700" y="984"/>
                </a:lnTo>
                <a:lnTo>
                  <a:pt x="632" y="1076"/>
                </a:lnTo>
                <a:lnTo>
                  <a:pt x="566" y="1174"/>
                </a:lnTo>
                <a:lnTo>
                  <a:pt x="498" y="1280"/>
                </a:lnTo>
                <a:lnTo>
                  <a:pt x="434" y="1394"/>
                </a:lnTo>
                <a:lnTo>
                  <a:pt x="370" y="1518"/>
                </a:lnTo>
                <a:lnTo>
                  <a:pt x="308" y="1650"/>
                </a:lnTo>
                <a:lnTo>
                  <a:pt x="248" y="1792"/>
                </a:lnTo>
                <a:lnTo>
                  <a:pt x="192" y="1944"/>
                </a:lnTo>
                <a:lnTo>
                  <a:pt x="138" y="2104"/>
                </a:lnTo>
                <a:lnTo>
                  <a:pt x="88" y="2274"/>
                </a:lnTo>
                <a:lnTo>
                  <a:pt x="42" y="2456"/>
                </a:lnTo>
                <a:lnTo>
                  <a:pt x="0" y="2648"/>
                </a:lnTo>
                <a:close/>
              </a:path>
            </a:pathLst>
          </a:custGeom>
          <a:gradFill rotWithShape="1">
            <a:gsLst>
              <a:gs pos="0">
                <a:srgbClr val="D11364"/>
              </a:gs>
              <a:gs pos="100000">
                <a:srgbClr val="D11364">
                  <a:gamma/>
                  <a:shade val="46275"/>
                  <a:invGamma/>
                </a:srgbClr>
              </a:gs>
            </a:gsLst>
            <a:lin ang="5400000" scaled="1"/>
          </a:gra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th-TH"/>
          </a:p>
        </p:txBody>
      </p:sp>
      <p:sp>
        <p:nvSpPr>
          <p:cNvPr id="47125" name="Rectangle 21"/>
          <p:cNvSpPr>
            <a:spLocks noChangeArrowheads="1"/>
          </p:cNvSpPr>
          <p:nvPr/>
        </p:nvSpPr>
        <p:spPr bwMode="gray">
          <a:xfrm>
            <a:off x="4867349" y="2880498"/>
            <a:ext cx="2858103" cy="338342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th-TH" sz="2400" b="1" dirty="0" smtClean="0">
                <a:solidFill>
                  <a:schemeClr val="bg1"/>
                </a:solidFill>
                <a:latin typeface="Verdana" pitchFamily="34" charset="0"/>
              </a:rPr>
              <a:t>กองการเจ้าหน้าที่</a:t>
            </a:r>
            <a:endParaRPr lang="en-US" sz="2400" b="1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47126" name="Rectangle 22"/>
          <p:cNvSpPr>
            <a:spLocks noChangeArrowheads="1"/>
          </p:cNvSpPr>
          <p:nvPr/>
        </p:nvSpPr>
        <p:spPr bwMode="gray">
          <a:xfrm>
            <a:off x="4005467" y="3815285"/>
            <a:ext cx="3114375" cy="331656"/>
          </a:xfrm>
          <a:prstGeom prst="rect">
            <a:avLst/>
          </a:prstGeom>
          <a:gradFill rotWithShape="1">
            <a:gsLst>
              <a:gs pos="0">
                <a:srgbClr val="8041FF">
                  <a:gamma/>
                  <a:shade val="72549"/>
                  <a:invGamma/>
                </a:srgbClr>
              </a:gs>
              <a:gs pos="50000">
                <a:srgbClr val="8041FF"/>
              </a:gs>
              <a:gs pos="100000">
                <a:srgbClr val="8041FF">
                  <a:gamma/>
                  <a:shade val="72549"/>
                  <a:invGamma/>
                </a:srgbClr>
              </a:gs>
            </a:gsLst>
            <a:lin ang="27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th-TH" sz="2400" b="1" dirty="0" smtClean="0">
                <a:solidFill>
                  <a:schemeClr val="bg1"/>
                </a:solidFill>
                <a:latin typeface="Verdana" pitchFamily="34" charset="0"/>
              </a:rPr>
              <a:t>สารบรรณภาค</a:t>
            </a:r>
            <a:endParaRPr lang="en-US" sz="2400" b="1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47127" name="Freeform 23"/>
          <p:cNvSpPr>
            <a:spLocks/>
          </p:cNvSpPr>
          <p:nvPr/>
        </p:nvSpPr>
        <p:spPr bwMode="gray">
          <a:xfrm>
            <a:off x="3153026" y="4140254"/>
            <a:ext cx="3958723" cy="607144"/>
          </a:xfrm>
          <a:custGeom>
            <a:avLst/>
            <a:gdLst/>
            <a:ahLst/>
            <a:cxnLst>
              <a:cxn ang="0">
                <a:pos x="1742" y="286"/>
              </a:cxn>
              <a:cxn ang="0">
                <a:pos x="0" y="286"/>
              </a:cxn>
              <a:cxn ang="0">
                <a:pos x="446" y="0"/>
              </a:cxn>
              <a:cxn ang="0">
                <a:pos x="2048" y="0"/>
              </a:cxn>
              <a:cxn ang="0">
                <a:pos x="1742" y="286"/>
              </a:cxn>
            </a:cxnLst>
            <a:rect l="0" t="0" r="r" b="b"/>
            <a:pathLst>
              <a:path w="2048" h="286">
                <a:moveTo>
                  <a:pt x="1742" y="286"/>
                </a:moveTo>
                <a:lnTo>
                  <a:pt x="0" y="286"/>
                </a:lnTo>
                <a:lnTo>
                  <a:pt x="446" y="0"/>
                </a:lnTo>
                <a:lnTo>
                  <a:pt x="2048" y="0"/>
                </a:lnTo>
                <a:lnTo>
                  <a:pt x="1742" y="286"/>
                </a:lnTo>
                <a:close/>
              </a:path>
            </a:pathLst>
          </a:custGeom>
          <a:solidFill>
            <a:srgbClr val="FF9966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th-TH"/>
          </a:p>
        </p:txBody>
      </p:sp>
      <p:sp>
        <p:nvSpPr>
          <p:cNvPr id="47128" name="Rectangle 24"/>
          <p:cNvSpPr>
            <a:spLocks noChangeArrowheads="1"/>
          </p:cNvSpPr>
          <p:nvPr/>
        </p:nvSpPr>
        <p:spPr bwMode="gray">
          <a:xfrm>
            <a:off x="3155724" y="4746061"/>
            <a:ext cx="3370647" cy="331656"/>
          </a:xfrm>
          <a:prstGeom prst="rect">
            <a:avLst/>
          </a:prstGeom>
          <a:gradFill rotWithShape="1">
            <a:gsLst>
              <a:gs pos="0">
                <a:srgbClr val="DC7150">
                  <a:gamma/>
                  <a:shade val="72549"/>
                  <a:invGamma/>
                </a:srgbClr>
              </a:gs>
              <a:gs pos="50000">
                <a:srgbClr val="DC7150"/>
              </a:gs>
              <a:gs pos="100000">
                <a:srgbClr val="DC7150">
                  <a:gamma/>
                  <a:shade val="72549"/>
                  <a:invGamma/>
                </a:srgbClr>
              </a:gs>
            </a:gsLst>
            <a:lin ang="27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th-TH" sz="2400" b="1" dirty="0" smtClean="0">
                <a:solidFill>
                  <a:schemeClr val="bg1"/>
                </a:solidFill>
                <a:latin typeface="Verdana" pitchFamily="34" charset="0"/>
              </a:rPr>
              <a:t>หัวหน้าภาควิชา</a:t>
            </a:r>
            <a:endParaRPr lang="en-US" sz="2400" b="1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47129" name="Rectangle 25"/>
          <p:cNvSpPr>
            <a:spLocks noChangeArrowheads="1"/>
          </p:cNvSpPr>
          <p:nvPr/>
        </p:nvSpPr>
        <p:spPr bwMode="gray">
          <a:xfrm>
            <a:off x="2297888" y="5676836"/>
            <a:ext cx="3626918" cy="331656"/>
          </a:xfrm>
          <a:prstGeom prst="rect">
            <a:avLst/>
          </a:prstGeom>
          <a:gradFill rotWithShape="1">
            <a:gsLst>
              <a:gs pos="0">
                <a:srgbClr val="D0A11C">
                  <a:gamma/>
                  <a:shade val="72549"/>
                  <a:invGamma/>
                </a:srgbClr>
              </a:gs>
              <a:gs pos="50000">
                <a:srgbClr val="D0A11C"/>
              </a:gs>
              <a:gs pos="100000">
                <a:srgbClr val="D0A11C">
                  <a:gamma/>
                  <a:shade val="72549"/>
                  <a:invGamma/>
                </a:srgbClr>
              </a:gs>
            </a:gsLst>
            <a:lin ang="27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th-TH" sz="2400" b="1" dirty="0" smtClean="0">
                <a:solidFill>
                  <a:schemeClr val="bg1"/>
                </a:solidFill>
                <a:latin typeface="Verdana" pitchFamily="34" charset="0"/>
              </a:rPr>
              <a:t>บุคลากร</a:t>
            </a:r>
            <a:endParaRPr lang="en-US" sz="2400" b="1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33" name="Freeform 4"/>
          <p:cNvSpPr>
            <a:spLocks/>
          </p:cNvSpPr>
          <p:nvPr/>
        </p:nvSpPr>
        <p:spPr bwMode="gray">
          <a:xfrm>
            <a:off x="8319528" y="1299508"/>
            <a:ext cx="594820" cy="985941"/>
          </a:xfrm>
          <a:custGeom>
            <a:avLst/>
            <a:gdLst/>
            <a:ahLst/>
            <a:cxnLst>
              <a:cxn ang="0">
                <a:pos x="308" y="120"/>
              </a:cxn>
              <a:cxn ang="0">
                <a:pos x="0" y="444"/>
              </a:cxn>
              <a:cxn ang="0">
                <a:pos x="0" y="286"/>
              </a:cxn>
              <a:cxn ang="0">
                <a:pos x="308" y="0"/>
              </a:cxn>
              <a:cxn ang="0">
                <a:pos x="308" y="120"/>
              </a:cxn>
            </a:cxnLst>
            <a:rect l="0" t="0" r="r" b="b"/>
            <a:pathLst>
              <a:path w="308" h="444">
                <a:moveTo>
                  <a:pt x="308" y="120"/>
                </a:moveTo>
                <a:lnTo>
                  <a:pt x="0" y="444"/>
                </a:lnTo>
                <a:lnTo>
                  <a:pt x="0" y="286"/>
                </a:lnTo>
                <a:lnTo>
                  <a:pt x="308" y="0"/>
                </a:lnTo>
                <a:lnTo>
                  <a:pt x="308" y="120"/>
                </a:lnTo>
                <a:close/>
              </a:path>
            </a:pathLst>
          </a:custGeom>
          <a:gradFill rotWithShape="1">
            <a:gsLst>
              <a:gs pos="0">
                <a:srgbClr val="00563F">
                  <a:gamma/>
                  <a:shade val="46275"/>
                  <a:invGamma/>
                </a:srgbClr>
              </a:gs>
              <a:gs pos="50000">
                <a:srgbClr val="00563F"/>
              </a:gs>
              <a:gs pos="100000">
                <a:srgbClr val="00563F">
                  <a:gamma/>
                  <a:shade val="46275"/>
                  <a:invGamma/>
                </a:srgbClr>
              </a:gs>
            </a:gsLst>
            <a:lin ang="2700000" scaled="1"/>
          </a:gra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th-TH"/>
          </a:p>
        </p:txBody>
      </p:sp>
      <p:sp>
        <p:nvSpPr>
          <p:cNvPr id="34" name="Freeform 5"/>
          <p:cNvSpPr>
            <a:spLocks/>
          </p:cNvSpPr>
          <p:nvPr/>
        </p:nvSpPr>
        <p:spPr bwMode="gray">
          <a:xfrm>
            <a:off x="5732261" y="1342638"/>
            <a:ext cx="3143271" cy="603132"/>
          </a:xfrm>
          <a:custGeom>
            <a:avLst/>
            <a:gdLst/>
            <a:ahLst/>
            <a:cxnLst>
              <a:cxn ang="0">
                <a:pos x="1478" y="284"/>
              </a:cxn>
              <a:cxn ang="0">
                <a:pos x="0" y="284"/>
              </a:cxn>
              <a:cxn ang="0">
                <a:pos x="446" y="0"/>
              </a:cxn>
              <a:cxn ang="0">
                <a:pos x="1786" y="0"/>
              </a:cxn>
              <a:cxn ang="0">
                <a:pos x="1478" y="284"/>
              </a:cxn>
            </a:cxnLst>
            <a:rect l="0" t="0" r="r" b="b"/>
            <a:pathLst>
              <a:path w="1786" h="284">
                <a:moveTo>
                  <a:pt x="1478" y="284"/>
                </a:moveTo>
                <a:lnTo>
                  <a:pt x="0" y="284"/>
                </a:lnTo>
                <a:lnTo>
                  <a:pt x="446" y="0"/>
                </a:lnTo>
                <a:lnTo>
                  <a:pt x="1786" y="0"/>
                </a:lnTo>
                <a:lnTo>
                  <a:pt x="1478" y="284"/>
                </a:lnTo>
                <a:close/>
              </a:path>
            </a:pathLst>
          </a:custGeom>
          <a:solidFill>
            <a:srgbClr val="00CC99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th-TH"/>
          </a:p>
        </p:txBody>
      </p:sp>
      <p:sp>
        <p:nvSpPr>
          <p:cNvPr id="36" name="Line 15"/>
          <p:cNvSpPr>
            <a:spLocks noChangeShapeType="1"/>
          </p:cNvSpPr>
          <p:nvPr/>
        </p:nvSpPr>
        <p:spPr bwMode="gray">
          <a:xfrm flipH="1">
            <a:off x="1071538" y="1327051"/>
            <a:ext cx="4650656" cy="0"/>
          </a:xfrm>
          <a:prstGeom prst="line">
            <a:avLst/>
          </a:prstGeom>
          <a:noFill/>
          <a:ln w="9525">
            <a:solidFill>
              <a:srgbClr val="00B05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th-TH"/>
          </a:p>
        </p:txBody>
      </p:sp>
      <p:sp>
        <p:nvSpPr>
          <p:cNvPr id="37" name="Line 16"/>
          <p:cNvSpPr>
            <a:spLocks noChangeShapeType="1"/>
          </p:cNvSpPr>
          <p:nvPr/>
        </p:nvSpPr>
        <p:spPr bwMode="gray">
          <a:xfrm>
            <a:off x="1256323" y="1320364"/>
            <a:ext cx="0" cy="970895"/>
          </a:xfrm>
          <a:prstGeom prst="line">
            <a:avLst/>
          </a:prstGeom>
          <a:noFill/>
          <a:ln w="9525">
            <a:solidFill>
              <a:srgbClr val="00B050"/>
            </a:solidFill>
            <a:round/>
            <a:headEnd type="triangle" w="med" len="med"/>
            <a:tailEnd type="none" w="med" len="med"/>
          </a:ln>
          <a:effectLst/>
        </p:spPr>
        <p:txBody>
          <a:bodyPr wrap="none" anchor="ctr"/>
          <a:lstStyle/>
          <a:p>
            <a:endParaRPr lang="th-TH"/>
          </a:p>
        </p:txBody>
      </p:sp>
      <p:sp>
        <p:nvSpPr>
          <p:cNvPr id="38" name="Rectangle 21"/>
          <p:cNvSpPr>
            <a:spLocks noChangeArrowheads="1"/>
          </p:cNvSpPr>
          <p:nvPr/>
        </p:nvSpPr>
        <p:spPr bwMode="gray">
          <a:xfrm>
            <a:off x="5732260" y="1945770"/>
            <a:ext cx="2600756" cy="338342"/>
          </a:xfrm>
          <a:prstGeom prst="rect">
            <a:avLst/>
          </a:prstGeom>
          <a:gradFill rotWithShape="1">
            <a:gsLst>
              <a:gs pos="0">
                <a:srgbClr val="00906A">
                  <a:gamma/>
                  <a:shade val="72549"/>
                  <a:invGamma/>
                </a:srgbClr>
              </a:gs>
              <a:gs pos="50000">
                <a:srgbClr val="00906A"/>
              </a:gs>
              <a:gs pos="100000">
                <a:srgbClr val="00906A">
                  <a:gamma/>
                  <a:shade val="72549"/>
                  <a:invGamma/>
                </a:srgbClr>
              </a:gs>
            </a:gsLst>
            <a:lin ang="27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th-TH" sz="2400" b="1" dirty="0" smtClean="0">
                <a:solidFill>
                  <a:schemeClr val="bg1"/>
                </a:solidFill>
                <a:latin typeface="Verdana" pitchFamily="34" charset="0"/>
              </a:rPr>
              <a:t>คณบดี</a:t>
            </a:r>
            <a:endParaRPr lang="en-US" sz="2400" b="1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40" name="Line 15"/>
          <p:cNvSpPr>
            <a:spLocks noChangeShapeType="1"/>
          </p:cNvSpPr>
          <p:nvPr/>
        </p:nvSpPr>
        <p:spPr bwMode="gray">
          <a:xfrm flipH="1">
            <a:off x="1888994" y="1327608"/>
            <a:ext cx="4650656" cy="0"/>
          </a:xfrm>
          <a:prstGeom prst="line">
            <a:avLst/>
          </a:prstGeom>
          <a:noFill/>
          <a:ln w="9525">
            <a:solidFill>
              <a:srgbClr val="00B05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th-TH"/>
          </a:p>
        </p:txBody>
      </p:sp>
      <p:grpSp>
        <p:nvGrpSpPr>
          <p:cNvPr id="2" name="Group 61"/>
          <p:cNvGrpSpPr/>
          <p:nvPr/>
        </p:nvGrpSpPr>
        <p:grpSpPr>
          <a:xfrm>
            <a:off x="428596" y="4377632"/>
            <a:ext cx="2048682" cy="581025"/>
            <a:chOff x="428596" y="4377632"/>
            <a:chExt cx="2048682" cy="581025"/>
          </a:xfrm>
        </p:grpSpPr>
        <p:sp>
          <p:nvSpPr>
            <p:cNvPr id="47132" name="Text Box 28"/>
            <p:cNvSpPr txBox="1">
              <a:spLocks noChangeArrowheads="1"/>
            </p:cNvSpPr>
            <p:nvPr/>
          </p:nvSpPr>
          <p:spPr bwMode="gray">
            <a:xfrm>
              <a:off x="1248523" y="4477259"/>
              <a:ext cx="1228755" cy="4613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th-TH" sz="2400" b="1" dirty="0" smtClean="0">
                  <a:solidFill>
                    <a:srgbClr val="FF0000"/>
                  </a:solidFill>
                  <a:latin typeface="Verdana" pitchFamily="34" charset="0"/>
                </a:rPr>
                <a:t>อนุมัติการลา</a:t>
              </a:r>
              <a:endParaRPr lang="en-US" sz="2400" b="1" dirty="0">
                <a:solidFill>
                  <a:srgbClr val="FF0000"/>
                </a:solidFill>
                <a:latin typeface="Verdana" pitchFamily="34" charset="0"/>
              </a:endParaRPr>
            </a:p>
          </p:txBody>
        </p:sp>
        <p:pic>
          <p:nvPicPr>
            <p:cNvPr id="50" name="Picture 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28596" y="4377632"/>
              <a:ext cx="733425" cy="5810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grpSp>
        <p:nvGrpSpPr>
          <p:cNvPr id="3" name="Group 59"/>
          <p:cNvGrpSpPr/>
          <p:nvPr/>
        </p:nvGrpSpPr>
        <p:grpSpPr>
          <a:xfrm>
            <a:off x="428596" y="2520244"/>
            <a:ext cx="2824002" cy="581025"/>
            <a:chOff x="428596" y="2520244"/>
            <a:chExt cx="2824002" cy="581025"/>
          </a:xfrm>
        </p:grpSpPr>
        <p:sp>
          <p:nvSpPr>
            <p:cNvPr id="47130" name="Text Box 26"/>
            <p:cNvSpPr txBox="1">
              <a:spLocks noChangeArrowheads="1"/>
            </p:cNvSpPr>
            <p:nvPr/>
          </p:nvSpPr>
          <p:spPr bwMode="gray">
            <a:xfrm>
              <a:off x="1248523" y="2591637"/>
              <a:ext cx="2004075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th-TH" sz="2400" b="1" dirty="0" smtClean="0">
                  <a:solidFill>
                    <a:srgbClr val="FF0000"/>
                  </a:solidFill>
                  <a:latin typeface="Verdana" pitchFamily="34" charset="0"/>
                </a:rPr>
                <a:t>ตรวจสอบ และ บันทึก</a:t>
              </a:r>
              <a:endParaRPr lang="en-US" sz="2400" b="1" dirty="0">
                <a:solidFill>
                  <a:srgbClr val="FF0000"/>
                </a:solidFill>
                <a:latin typeface="Verdana" pitchFamily="34" charset="0"/>
              </a:endParaRPr>
            </a:p>
          </p:txBody>
        </p:sp>
        <p:pic>
          <p:nvPicPr>
            <p:cNvPr id="51" name="Picture 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28596" y="2520244"/>
              <a:ext cx="733425" cy="5810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grpSp>
        <p:nvGrpSpPr>
          <p:cNvPr id="4" name="Group 55"/>
          <p:cNvGrpSpPr/>
          <p:nvPr/>
        </p:nvGrpSpPr>
        <p:grpSpPr>
          <a:xfrm>
            <a:off x="428596" y="1591550"/>
            <a:ext cx="2045158" cy="581025"/>
            <a:chOff x="428596" y="1591550"/>
            <a:chExt cx="2045158" cy="581025"/>
          </a:xfrm>
        </p:grpSpPr>
        <p:sp>
          <p:nvSpPr>
            <p:cNvPr id="39" name="Text Box 26"/>
            <p:cNvSpPr txBox="1">
              <a:spLocks noChangeArrowheads="1"/>
            </p:cNvSpPr>
            <p:nvPr/>
          </p:nvSpPr>
          <p:spPr bwMode="gray">
            <a:xfrm>
              <a:off x="1245533" y="1634634"/>
              <a:ext cx="1228221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th-TH" sz="2400" b="1" dirty="0" smtClean="0">
                  <a:solidFill>
                    <a:srgbClr val="FF0000"/>
                  </a:solidFill>
                  <a:latin typeface="Verdana" pitchFamily="34" charset="0"/>
                </a:rPr>
                <a:t>อนุมัติการลา</a:t>
              </a:r>
              <a:endParaRPr lang="en-US" sz="2400" b="1" dirty="0">
                <a:solidFill>
                  <a:srgbClr val="FF0000"/>
                </a:solidFill>
                <a:latin typeface="Verdana" pitchFamily="34" charset="0"/>
              </a:endParaRPr>
            </a:p>
          </p:txBody>
        </p:sp>
        <p:pic>
          <p:nvPicPr>
            <p:cNvPr id="53" name="Picture 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28596" y="1591550"/>
              <a:ext cx="733425" cy="5810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grpSp>
        <p:nvGrpSpPr>
          <p:cNvPr id="5" name="Group 68"/>
          <p:cNvGrpSpPr/>
          <p:nvPr/>
        </p:nvGrpSpPr>
        <p:grpSpPr>
          <a:xfrm>
            <a:off x="469540" y="5160042"/>
            <a:ext cx="2082816" cy="727309"/>
            <a:chOff x="469540" y="5160042"/>
            <a:chExt cx="2082816" cy="727309"/>
          </a:xfrm>
        </p:grpSpPr>
        <p:grpSp>
          <p:nvGrpSpPr>
            <p:cNvPr id="6" name="Group 65"/>
            <p:cNvGrpSpPr/>
            <p:nvPr/>
          </p:nvGrpSpPr>
          <p:grpSpPr>
            <a:xfrm>
              <a:off x="469540" y="5306326"/>
              <a:ext cx="1814860" cy="581025"/>
              <a:chOff x="469540" y="5306326"/>
              <a:chExt cx="1814860" cy="581025"/>
            </a:xfrm>
          </p:grpSpPr>
          <p:sp>
            <p:nvSpPr>
              <p:cNvPr id="47133" name="Text Box 29"/>
              <p:cNvSpPr txBox="1">
                <a:spLocks noChangeArrowheads="1"/>
              </p:cNvSpPr>
              <p:nvPr/>
            </p:nvSpPr>
            <p:spPr bwMode="gray">
              <a:xfrm>
                <a:off x="1248523" y="5373264"/>
                <a:ext cx="1035877" cy="46137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th-TH" sz="2400" b="1" dirty="0" smtClean="0">
                    <a:solidFill>
                      <a:srgbClr val="FF0000"/>
                    </a:solidFill>
                    <a:latin typeface="Verdana" pitchFamily="34" charset="0"/>
                  </a:rPr>
                  <a:t>เขียนใบลา</a:t>
                </a:r>
                <a:endParaRPr lang="en-US" sz="2400" b="1" dirty="0">
                  <a:solidFill>
                    <a:srgbClr val="FF0000"/>
                  </a:solidFill>
                  <a:latin typeface="Verdana" pitchFamily="34" charset="0"/>
                </a:endParaRPr>
              </a:p>
            </p:txBody>
          </p:sp>
          <p:pic>
            <p:nvPicPr>
              <p:cNvPr id="32771" name="Picture 3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469540" y="5306326"/>
                <a:ext cx="733425" cy="5810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  <p:sp>
          <p:nvSpPr>
            <p:cNvPr id="48" name="Decagon 47"/>
            <p:cNvSpPr/>
            <p:nvPr/>
          </p:nvSpPr>
          <p:spPr>
            <a:xfrm>
              <a:off x="2123728" y="5160042"/>
              <a:ext cx="428628" cy="357190"/>
            </a:xfrm>
            <a:prstGeom prst="decagon">
              <a:avLst/>
            </a:prstGeom>
            <a:solidFill>
              <a:srgbClr val="FF0000"/>
            </a:solidFill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b="1" dirty="0" smtClean="0"/>
                <a:t>1</a:t>
              </a:r>
              <a:endParaRPr lang="th-TH" b="1" dirty="0"/>
            </a:p>
          </p:txBody>
        </p:sp>
      </p:grpSp>
      <p:sp>
        <p:nvSpPr>
          <p:cNvPr id="49" name="Decagon 48"/>
          <p:cNvSpPr/>
          <p:nvPr/>
        </p:nvSpPr>
        <p:spPr>
          <a:xfrm>
            <a:off x="2339752" y="4221088"/>
            <a:ext cx="428628" cy="357190"/>
          </a:xfrm>
          <a:prstGeom prst="decagon">
            <a:avLst/>
          </a:prstGeom>
          <a:solidFill>
            <a:srgbClr val="FF000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 smtClean="0"/>
              <a:t>2</a:t>
            </a:r>
            <a:endParaRPr lang="th-TH" b="1" dirty="0"/>
          </a:p>
        </p:txBody>
      </p:sp>
      <p:grpSp>
        <p:nvGrpSpPr>
          <p:cNvPr id="7" name="Group 69"/>
          <p:cNvGrpSpPr/>
          <p:nvPr/>
        </p:nvGrpSpPr>
        <p:grpSpPr>
          <a:xfrm>
            <a:off x="428596" y="3284984"/>
            <a:ext cx="2627816" cy="744979"/>
            <a:chOff x="428596" y="3284984"/>
            <a:chExt cx="2627816" cy="744979"/>
          </a:xfrm>
        </p:grpSpPr>
        <p:grpSp>
          <p:nvGrpSpPr>
            <p:cNvPr id="8" name="Group 60"/>
            <p:cNvGrpSpPr/>
            <p:nvPr/>
          </p:nvGrpSpPr>
          <p:grpSpPr>
            <a:xfrm>
              <a:off x="428596" y="3448938"/>
              <a:ext cx="2291466" cy="581025"/>
              <a:chOff x="428596" y="3448938"/>
              <a:chExt cx="2291466" cy="581025"/>
            </a:xfrm>
          </p:grpSpPr>
          <p:sp>
            <p:nvSpPr>
              <p:cNvPr id="47131" name="Text Box 27"/>
              <p:cNvSpPr txBox="1">
                <a:spLocks noChangeArrowheads="1"/>
              </p:cNvSpPr>
              <p:nvPr/>
            </p:nvSpPr>
            <p:spPr bwMode="gray">
              <a:xfrm>
                <a:off x="1248523" y="3513051"/>
                <a:ext cx="1471539" cy="46137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th-TH" sz="2400" b="1" dirty="0" smtClean="0">
                    <a:solidFill>
                      <a:srgbClr val="FF0000"/>
                    </a:solidFill>
                    <a:latin typeface="Verdana" pitchFamily="34" charset="0"/>
                  </a:rPr>
                  <a:t>ออกเลขหนังสือ</a:t>
                </a:r>
                <a:endParaRPr lang="en-US" sz="2400" b="1" dirty="0">
                  <a:solidFill>
                    <a:srgbClr val="FF0000"/>
                  </a:solidFill>
                  <a:latin typeface="Verdana" pitchFamily="34" charset="0"/>
                </a:endParaRPr>
              </a:p>
            </p:txBody>
          </p:sp>
          <p:pic>
            <p:nvPicPr>
              <p:cNvPr id="52" name="Picture 3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428596" y="3448938"/>
                <a:ext cx="733425" cy="5810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  <p:sp>
          <p:nvSpPr>
            <p:cNvPr id="54" name="Decagon 53"/>
            <p:cNvSpPr/>
            <p:nvPr/>
          </p:nvSpPr>
          <p:spPr>
            <a:xfrm>
              <a:off x="2627784" y="3284984"/>
              <a:ext cx="428628" cy="357190"/>
            </a:xfrm>
            <a:prstGeom prst="decagon">
              <a:avLst/>
            </a:prstGeom>
            <a:solidFill>
              <a:srgbClr val="FF0000"/>
            </a:solidFill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b="1" dirty="0" smtClean="0"/>
                <a:t>3</a:t>
              </a:r>
              <a:endParaRPr lang="th-TH" b="1" dirty="0"/>
            </a:p>
          </p:txBody>
        </p:sp>
      </p:grpSp>
      <p:sp>
        <p:nvSpPr>
          <p:cNvPr id="55" name="Decagon 54"/>
          <p:cNvSpPr/>
          <p:nvPr/>
        </p:nvSpPr>
        <p:spPr>
          <a:xfrm>
            <a:off x="3059832" y="2348880"/>
            <a:ext cx="428628" cy="357190"/>
          </a:xfrm>
          <a:prstGeom prst="decagon">
            <a:avLst/>
          </a:prstGeom>
          <a:solidFill>
            <a:srgbClr val="FF000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 smtClean="0"/>
              <a:t>4</a:t>
            </a:r>
            <a:endParaRPr lang="th-TH" b="1" dirty="0"/>
          </a:p>
        </p:txBody>
      </p:sp>
      <p:sp>
        <p:nvSpPr>
          <p:cNvPr id="57" name="Decagon 56"/>
          <p:cNvSpPr/>
          <p:nvPr/>
        </p:nvSpPr>
        <p:spPr>
          <a:xfrm>
            <a:off x="3707904" y="1484784"/>
            <a:ext cx="428628" cy="357190"/>
          </a:xfrm>
          <a:prstGeom prst="decagon">
            <a:avLst/>
          </a:prstGeom>
          <a:solidFill>
            <a:srgbClr val="FF000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 smtClean="0"/>
              <a:t>5</a:t>
            </a:r>
            <a:endParaRPr lang="th-TH" b="1" dirty="0"/>
          </a:p>
        </p:txBody>
      </p:sp>
      <p:grpSp>
        <p:nvGrpSpPr>
          <p:cNvPr id="9" name="Group 63"/>
          <p:cNvGrpSpPr/>
          <p:nvPr/>
        </p:nvGrpSpPr>
        <p:grpSpPr>
          <a:xfrm>
            <a:off x="7596336" y="1916832"/>
            <a:ext cx="1329771" cy="2595411"/>
            <a:chOff x="7726551" y="1843242"/>
            <a:chExt cx="1329771" cy="2595411"/>
          </a:xfrm>
        </p:grpSpPr>
        <p:sp>
          <p:nvSpPr>
            <p:cNvPr id="45" name="Freeform 20"/>
            <p:cNvSpPr>
              <a:spLocks/>
            </p:cNvSpPr>
            <p:nvPr/>
          </p:nvSpPr>
          <p:spPr bwMode="gray">
            <a:xfrm rot="10481499">
              <a:off x="7726551" y="1843242"/>
              <a:ext cx="1329771" cy="1957070"/>
            </a:xfrm>
            <a:custGeom>
              <a:avLst/>
              <a:gdLst/>
              <a:ahLst/>
              <a:cxnLst>
                <a:cxn ang="0">
                  <a:pos x="12" y="2464"/>
                </a:cxn>
                <a:cxn ang="0">
                  <a:pos x="56" y="2120"/>
                </a:cxn>
                <a:cxn ang="0">
                  <a:pos x="124" y="1808"/>
                </a:cxn>
                <a:cxn ang="0">
                  <a:pos x="212" y="1524"/>
                </a:cxn>
                <a:cxn ang="0">
                  <a:pos x="316" y="1270"/>
                </a:cxn>
                <a:cxn ang="0">
                  <a:pos x="430" y="1044"/>
                </a:cxn>
                <a:cxn ang="0">
                  <a:pos x="550" y="846"/>
                </a:cxn>
                <a:cxn ang="0">
                  <a:pos x="672" y="674"/>
                </a:cxn>
                <a:cxn ang="0">
                  <a:pos x="792" y="528"/>
                </a:cxn>
                <a:cxn ang="0">
                  <a:pos x="906" y="408"/>
                </a:cxn>
                <a:cxn ang="0">
                  <a:pos x="1010" y="310"/>
                </a:cxn>
                <a:cxn ang="0">
                  <a:pos x="1096" y="236"/>
                </a:cxn>
                <a:cxn ang="0">
                  <a:pos x="1164" y="184"/>
                </a:cxn>
                <a:cxn ang="0">
                  <a:pos x="1208" y="154"/>
                </a:cxn>
                <a:cxn ang="0">
                  <a:pos x="1224" y="144"/>
                </a:cxn>
                <a:cxn ang="0">
                  <a:pos x="1728" y="56"/>
                </a:cxn>
                <a:cxn ang="0">
                  <a:pos x="1568" y="328"/>
                </a:cxn>
                <a:cxn ang="0">
                  <a:pos x="1554" y="332"/>
                </a:cxn>
                <a:cxn ang="0">
                  <a:pos x="1514" y="346"/>
                </a:cxn>
                <a:cxn ang="0">
                  <a:pos x="1452" y="370"/>
                </a:cxn>
                <a:cxn ang="0">
                  <a:pos x="1370" y="410"/>
                </a:cxn>
                <a:cxn ang="0">
                  <a:pos x="1270" y="466"/>
                </a:cxn>
                <a:cxn ang="0">
                  <a:pos x="1158" y="540"/>
                </a:cxn>
                <a:cxn ang="0">
                  <a:pos x="1034" y="636"/>
                </a:cxn>
                <a:cxn ang="0">
                  <a:pos x="904" y="756"/>
                </a:cxn>
                <a:cxn ang="0">
                  <a:pos x="770" y="900"/>
                </a:cxn>
                <a:cxn ang="0">
                  <a:pos x="632" y="1076"/>
                </a:cxn>
                <a:cxn ang="0">
                  <a:pos x="498" y="1280"/>
                </a:cxn>
                <a:cxn ang="0">
                  <a:pos x="370" y="1518"/>
                </a:cxn>
                <a:cxn ang="0">
                  <a:pos x="248" y="1792"/>
                </a:cxn>
                <a:cxn ang="0">
                  <a:pos x="138" y="2104"/>
                </a:cxn>
                <a:cxn ang="0">
                  <a:pos x="42" y="2456"/>
                </a:cxn>
              </a:cxnLst>
              <a:rect l="0" t="0" r="r" b="b"/>
              <a:pathLst>
                <a:path w="1824" h="2648">
                  <a:moveTo>
                    <a:pt x="0" y="2648"/>
                  </a:moveTo>
                  <a:lnTo>
                    <a:pt x="12" y="2464"/>
                  </a:lnTo>
                  <a:lnTo>
                    <a:pt x="32" y="2288"/>
                  </a:lnTo>
                  <a:lnTo>
                    <a:pt x="56" y="2120"/>
                  </a:lnTo>
                  <a:lnTo>
                    <a:pt x="88" y="1960"/>
                  </a:lnTo>
                  <a:lnTo>
                    <a:pt x="124" y="1808"/>
                  </a:lnTo>
                  <a:lnTo>
                    <a:pt x="166" y="1662"/>
                  </a:lnTo>
                  <a:lnTo>
                    <a:pt x="212" y="1524"/>
                  </a:lnTo>
                  <a:lnTo>
                    <a:pt x="262" y="1394"/>
                  </a:lnTo>
                  <a:lnTo>
                    <a:pt x="316" y="1270"/>
                  </a:lnTo>
                  <a:lnTo>
                    <a:pt x="372" y="1154"/>
                  </a:lnTo>
                  <a:lnTo>
                    <a:pt x="430" y="1044"/>
                  </a:lnTo>
                  <a:lnTo>
                    <a:pt x="490" y="942"/>
                  </a:lnTo>
                  <a:lnTo>
                    <a:pt x="550" y="846"/>
                  </a:lnTo>
                  <a:lnTo>
                    <a:pt x="612" y="758"/>
                  </a:lnTo>
                  <a:lnTo>
                    <a:pt x="672" y="674"/>
                  </a:lnTo>
                  <a:lnTo>
                    <a:pt x="734" y="598"/>
                  </a:lnTo>
                  <a:lnTo>
                    <a:pt x="792" y="528"/>
                  </a:lnTo>
                  <a:lnTo>
                    <a:pt x="850" y="464"/>
                  </a:lnTo>
                  <a:lnTo>
                    <a:pt x="906" y="408"/>
                  </a:lnTo>
                  <a:lnTo>
                    <a:pt x="960" y="356"/>
                  </a:lnTo>
                  <a:lnTo>
                    <a:pt x="1010" y="310"/>
                  </a:lnTo>
                  <a:lnTo>
                    <a:pt x="1056" y="270"/>
                  </a:lnTo>
                  <a:lnTo>
                    <a:pt x="1096" y="236"/>
                  </a:lnTo>
                  <a:lnTo>
                    <a:pt x="1134" y="208"/>
                  </a:lnTo>
                  <a:lnTo>
                    <a:pt x="1164" y="184"/>
                  </a:lnTo>
                  <a:lnTo>
                    <a:pt x="1190" y="166"/>
                  </a:lnTo>
                  <a:lnTo>
                    <a:pt x="1208" y="154"/>
                  </a:lnTo>
                  <a:lnTo>
                    <a:pt x="1220" y="146"/>
                  </a:lnTo>
                  <a:lnTo>
                    <a:pt x="1224" y="144"/>
                  </a:lnTo>
                  <a:lnTo>
                    <a:pt x="848" y="0"/>
                  </a:lnTo>
                  <a:lnTo>
                    <a:pt x="1728" y="56"/>
                  </a:lnTo>
                  <a:lnTo>
                    <a:pt x="1824" y="480"/>
                  </a:lnTo>
                  <a:lnTo>
                    <a:pt x="1568" y="328"/>
                  </a:lnTo>
                  <a:lnTo>
                    <a:pt x="1564" y="328"/>
                  </a:lnTo>
                  <a:lnTo>
                    <a:pt x="1554" y="332"/>
                  </a:lnTo>
                  <a:lnTo>
                    <a:pt x="1538" y="338"/>
                  </a:lnTo>
                  <a:lnTo>
                    <a:pt x="1514" y="346"/>
                  </a:lnTo>
                  <a:lnTo>
                    <a:pt x="1486" y="356"/>
                  </a:lnTo>
                  <a:lnTo>
                    <a:pt x="1452" y="370"/>
                  </a:lnTo>
                  <a:lnTo>
                    <a:pt x="1412" y="388"/>
                  </a:lnTo>
                  <a:lnTo>
                    <a:pt x="1370" y="410"/>
                  </a:lnTo>
                  <a:lnTo>
                    <a:pt x="1322" y="436"/>
                  </a:lnTo>
                  <a:lnTo>
                    <a:pt x="1270" y="466"/>
                  </a:lnTo>
                  <a:lnTo>
                    <a:pt x="1216" y="500"/>
                  </a:lnTo>
                  <a:lnTo>
                    <a:pt x="1158" y="540"/>
                  </a:lnTo>
                  <a:lnTo>
                    <a:pt x="1098" y="584"/>
                  </a:lnTo>
                  <a:lnTo>
                    <a:pt x="1034" y="636"/>
                  </a:lnTo>
                  <a:lnTo>
                    <a:pt x="970" y="692"/>
                  </a:lnTo>
                  <a:lnTo>
                    <a:pt x="904" y="756"/>
                  </a:lnTo>
                  <a:lnTo>
                    <a:pt x="836" y="824"/>
                  </a:lnTo>
                  <a:lnTo>
                    <a:pt x="770" y="900"/>
                  </a:lnTo>
                  <a:lnTo>
                    <a:pt x="700" y="984"/>
                  </a:lnTo>
                  <a:lnTo>
                    <a:pt x="632" y="1076"/>
                  </a:lnTo>
                  <a:lnTo>
                    <a:pt x="566" y="1174"/>
                  </a:lnTo>
                  <a:lnTo>
                    <a:pt x="498" y="1280"/>
                  </a:lnTo>
                  <a:lnTo>
                    <a:pt x="434" y="1394"/>
                  </a:lnTo>
                  <a:lnTo>
                    <a:pt x="370" y="1518"/>
                  </a:lnTo>
                  <a:lnTo>
                    <a:pt x="308" y="1650"/>
                  </a:lnTo>
                  <a:lnTo>
                    <a:pt x="248" y="1792"/>
                  </a:lnTo>
                  <a:lnTo>
                    <a:pt x="192" y="1944"/>
                  </a:lnTo>
                  <a:lnTo>
                    <a:pt x="138" y="2104"/>
                  </a:lnTo>
                  <a:lnTo>
                    <a:pt x="88" y="2274"/>
                  </a:lnTo>
                  <a:lnTo>
                    <a:pt x="42" y="2456"/>
                  </a:lnTo>
                  <a:lnTo>
                    <a:pt x="0" y="2648"/>
                  </a:lnTo>
                  <a:close/>
                </a:path>
              </a:pathLst>
            </a:custGeom>
            <a:solidFill>
              <a:srgbClr val="92D050"/>
            </a:solidFill>
            <a:ln w="0">
              <a:noFill/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endParaRPr lang="th-TH"/>
            </a:p>
          </p:txBody>
        </p:sp>
        <p:pic>
          <p:nvPicPr>
            <p:cNvPr id="47" name="Picture 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43900" y="3857628"/>
              <a:ext cx="733425" cy="5810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58" name="Decagon 57"/>
            <p:cNvSpPr/>
            <p:nvPr/>
          </p:nvSpPr>
          <p:spPr>
            <a:xfrm>
              <a:off x="8572528" y="3429000"/>
              <a:ext cx="428628" cy="357190"/>
            </a:xfrm>
            <a:prstGeom prst="decagon">
              <a:avLst/>
            </a:prstGeom>
            <a:solidFill>
              <a:srgbClr val="00B0F0"/>
            </a:solidFill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b="1" dirty="0" smtClean="0"/>
                <a:t>6</a:t>
              </a:r>
              <a:endParaRPr lang="th-TH" b="1" dirty="0"/>
            </a:p>
          </p:txBody>
        </p:sp>
      </p:grpSp>
      <p:grpSp>
        <p:nvGrpSpPr>
          <p:cNvPr id="10" name="Group 64"/>
          <p:cNvGrpSpPr/>
          <p:nvPr/>
        </p:nvGrpSpPr>
        <p:grpSpPr>
          <a:xfrm>
            <a:off x="6300192" y="4005064"/>
            <a:ext cx="1684064" cy="2166783"/>
            <a:chOff x="6336005" y="3914944"/>
            <a:chExt cx="1684064" cy="2166783"/>
          </a:xfrm>
        </p:grpSpPr>
        <p:sp>
          <p:nvSpPr>
            <p:cNvPr id="43" name="Freeform 20"/>
            <p:cNvSpPr>
              <a:spLocks/>
            </p:cNvSpPr>
            <p:nvPr/>
          </p:nvSpPr>
          <p:spPr bwMode="gray">
            <a:xfrm rot="10481499">
              <a:off x="6336005" y="3914944"/>
              <a:ext cx="1329771" cy="1957070"/>
            </a:xfrm>
            <a:custGeom>
              <a:avLst/>
              <a:gdLst/>
              <a:ahLst/>
              <a:cxnLst>
                <a:cxn ang="0">
                  <a:pos x="12" y="2464"/>
                </a:cxn>
                <a:cxn ang="0">
                  <a:pos x="56" y="2120"/>
                </a:cxn>
                <a:cxn ang="0">
                  <a:pos x="124" y="1808"/>
                </a:cxn>
                <a:cxn ang="0">
                  <a:pos x="212" y="1524"/>
                </a:cxn>
                <a:cxn ang="0">
                  <a:pos x="316" y="1270"/>
                </a:cxn>
                <a:cxn ang="0">
                  <a:pos x="430" y="1044"/>
                </a:cxn>
                <a:cxn ang="0">
                  <a:pos x="550" y="846"/>
                </a:cxn>
                <a:cxn ang="0">
                  <a:pos x="672" y="674"/>
                </a:cxn>
                <a:cxn ang="0">
                  <a:pos x="792" y="528"/>
                </a:cxn>
                <a:cxn ang="0">
                  <a:pos x="906" y="408"/>
                </a:cxn>
                <a:cxn ang="0">
                  <a:pos x="1010" y="310"/>
                </a:cxn>
                <a:cxn ang="0">
                  <a:pos x="1096" y="236"/>
                </a:cxn>
                <a:cxn ang="0">
                  <a:pos x="1164" y="184"/>
                </a:cxn>
                <a:cxn ang="0">
                  <a:pos x="1208" y="154"/>
                </a:cxn>
                <a:cxn ang="0">
                  <a:pos x="1224" y="144"/>
                </a:cxn>
                <a:cxn ang="0">
                  <a:pos x="1728" y="56"/>
                </a:cxn>
                <a:cxn ang="0">
                  <a:pos x="1568" y="328"/>
                </a:cxn>
                <a:cxn ang="0">
                  <a:pos x="1554" y="332"/>
                </a:cxn>
                <a:cxn ang="0">
                  <a:pos x="1514" y="346"/>
                </a:cxn>
                <a:cxn ang="0">
                  <a:pos x="1452" y="370"/>
                </a:cxn>
                <a:cxn ang="0">
                  <a:pos x="1370" y="410"/>
                </a:cxn>
                <a:cxn ang="0">
                  <a:pos x="1270" y="466"/>
                </a:cxn>
                <a:cxn ang="0">
                  <a:pos x="1158" y="540"/>
                </a:cxn>
                <a:cxn ang="0">
                  <a:pos x="1034" y="636"/>
                </a:cxn>
                <a:cxn ang="0">
                  <a:pos x="904" y="756"/>
                </a:cxn>
                <a:cxn ang="0">
                  <a:pos x="770" y="900"/>
                </a:cxn>
                <a:cxn ang="0">
                  <a:pos x="632" y="1076"/>
                </a:cxn>
                <a:cxn ang="0">
                  <a:pos x="498" y="1280"/>
                </a:cxn>
                <a:cxn ang="0">
                  <a:pos x="370" y="1518"/>
                </a:cxn>
                <a:cxn ang="0">
                  <a:pos x="248" y="1792"/>
                </a:cxn>
                <a:cxn ang="0">
                  <a:pos x="138" y="2104"/>
                </a:cxn>
                <a:cxn ang="0">
                  <a:pos x="42" y="2456"/>
                </a:cxn>
              </a:cxnLst>
              <a:rect l="0" t="0" r="r" b="b"/>
              <a:pathLst>
                <a:path w="1824" h="2648">
                  <a:moveTo>
                    <a:pt x="0" y="2648"/>
                  </a:moveTo>
                  <a:lnTo>
                    <a:pt x="12" y="2464"/>
                  </a:lnTo>
                  <a:lnTo>
                    <a:pt x="32" y="2288"/>
                  </a:lnTo>
                  <a:lnTo>
                    <a:pt x="56" y="2120"/>
                  </a:lnTo>
                  <a:lnTo>
                    <a:pt x="88" y="1960"/>
                  </a:lnTo>
                  <a:lnTo>
                    <a:pt x="124" y="1808"/>
                  </a:lnTo>
                  <a:lnTo>
                    <a:pt x="166" y="1662"/>
                  </a:lnTo>
                  <a:lnTo>
                    <a:pt x="212" y="1524"/>
                  </a:lnTo>
                  <a:lnTo>
                    <a:pt x="262" y="1394"/>
                  </a:lnTo>
                  <a:lnTo>
                    <a:pt x="316" y="1270"/>
                  </a:lnTo>
                  <a:lnTo>
                    <a:pt x="372" y="1154"/>
                  </a:lnTo>
                  <a:lnTo>
                    <a:pt x="430" y="1044"/>
                  </a:lnTo>
                  <a:lnTo>
                    <a:pt x="490" y="942"/>
                  </a:lnTo>
                  <a:lnTo>
                    <a:pt x="550" y="846"/>
                  </a:lnTo>
                  <a:lnTo>
                    <a:pt x="612" y="758"/>
                  </a:lnTo>
                  <a:lnTo>
                    <a:pt x="672" y="674"/>
                  </a:lnTo>
                  <a:lnTo>
                    <a:pt x="734" y="598"/>
                  </a:lnTo>
                  <a:lnTo>
                    <a:pt x="792" y="528"/>
                  </a:lnTo>
                  <a:lnTo>
                    <a:pt x="850" y="464"/>
                  </a:lnTo>
                  <a:lnTo>
                    <a:pt x="906" y="408"/>
                  </a:lnTo>
                  <a:lnTo>
                    <a:pt x="960" y="356"/>
                  </a:lnTo>
                  <a:lnTo>
                    <a:pt x="1010" y="310"/>
                  </a:lnTo>
                  <a:lnTo>
                    <a:pt x="1056" y="270"/>
                  </a:lnTo>
                  <a:lnTo>
                    <a:pt x="1096" y="236"/>
                  </a:lnTo>
                  <a:lnTo>
                    <a:pt x="1134" y="208"/>
                  </a:lnTo>
                  <a:lnTo>
                    <a:pt x="1164" y="184"/>
                  </a:lnTo>
                  <a:lnTo>
                    <a:pt x="1190" y="166"/>
                  </a:lnTo>
                  <a:lnTo>
                    <a:pt x="1208" y="154"/>
                  </a:lnTo>
                  <a:lnTo>
                    <a:pt x="1220" y="146"/>
                  </a:lnTo>
                  <a:lnTo>
                    <a:pt x="1224" y="144"/>
                  </a:lnTo>
                  <a:lnTo>
                    <a:pt x="848" y="0"/>
                  </a:lnTo>
                  <a:lnTo>
                    <a:pt x="1728" y="56"/>
                  </a:lnTo>
                  <a:lnTo>
                    <a:pt x="1824" y="480"/>
                  </a:lnTo>
                  <a:lnTo>
                    <a:pt x="1568" y="328"/>
                  </a:lnTo>
                  <a:lnTo>
                    <a:pt x="1564" y="328"/>
                  </a:lnTo>
                  <a:lnTo>
                    <a:pt x="1554" y="332"/>
                  </a:lnTo>
                  <a:lnTo>
                    <a:pt x="1538" y="338"/>
                  </a:lnTo>
                  <a:lnTo>
                    <a:pt x="1514" y="346"/>
                  </a:lnTo>
                  <a:lnTo>
                    <a:pt x="1486" y="356"/>
                  </a:lnTo>
                  <a:lnTo>
                    <a:pt x="1452" y="370"/>
                  </a:lnTo>
                  <a:lnTo>
                    <a:pt x="1412" y="388"/>
                  </a:lnTo>
                  <a:lnTo>
                    <a:pt x="1370" y="410"/>
                  </a:lnTo>
                  <a:lnTo>
                    <a:pt x="1322" y="436"/>
                  </a:lnTo>
                  <a:lnTo>
                    <a:pt x="1270" y="466"/>
                  </a:lnTo>
                  <a:lnTo>
                    <a:pt x="1216" y="500"/>
                  </a:lnTo>
                  <a:lnTo>
                    <a:pt x="1158" y="540"/>
                  </a:lnTo>
                  <a:lnTo>
                    <a:pt x="1098" y="584"/>
                  </a:lnTo>
                  <a:lnTo>
                    <a:pt x="1034" y="636"/>
                  </a:lnTo>
                  <a:lnTo>
                    <a:pt x="970" y="692"/>
                  </a:lnTo>
                  <a:lnTo>
                    <a:pt x="904" y="756"/>
                  </a:lnTo>
                  <a:lnTo>
                    <a:pt x="836" y="824"/>
                  </a:lnTo>
                  <a:lnTo>
                    <a:pt x="770" y="900"/>
                  </a:lnTo>
                  <a:lnTo>
                    <a:pt x="700" y="984"/>
                  </a:lnTo>
                  <a:lnTo>
                    <a:pt x="632" y="1076"/>
                  </a:lnTo>
                  <a:lnTo>
                    <a:pt x="566" y="1174"/>
                  </a:lnTo>
                  <a:lnTo>
                    <a:pt x="498" y="1280"/>
                  </a:lnTo>
                  <a:lnTo>
                    <a:pt x="434" y="1394"/>
                  </a:lnTo>
                  <a:lnTo>
                    <a:pt x="370" y="1518"/>
                  </a:lnTo>
                  <a:lnTo>
                    <a:pt x="308" y="1650"/>
                  </a:lnTo>
                  <a:lnTo>
                    <a:pt x="248" y="1792"/>
                  </a:lnTo>
                  <a:lnTo>
                    <a:pt x="192" y="1944"/>
                  </a:lnTo>
                  <a:lnTo>
                    <a:pt x="138" y="2104"/>
                  </a:lnTo>
                  <a:lnTo>
                    <a:pt x="88" y="2274"/>
                  </a:lnTo>
                  <a:lnTo>
                    <a:pt x="42" y="2456"/>
                  </a:lnTo>
                  <a:lnTo>
                    <a:pt x="0" y="2648"/>
                  </a:lnTo>
                  <a:close/>
                </a:path>
              </a:pathLst>
            </a:custGeom>
            <a:solidFill>
              <a:srgbClr val="92D050"/>
            </a:solidFill>
            <a:ln w="0">
              <a:noFill/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endParaRPr lang="th-TH"/>
            </a:p>
          </p:txBody>
        </p:sp>
        <p:pic>
          <p:nvPicPr>
            <p:cNvPr id="44" name="Picture 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286644" y="5500702"/>
              <a:ext cx="733425" cy="5810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59" name="Decagon 58"/>
            <p:cNvSpPr/>
            <p:nvPr/>
          </p:nvSpPr>
          <p:spPr>
            <a:xfrm>
              <a:off x="7500958" y="5072074"/>
              <a:ext cx="428628" cy="357190"/>
            </a:xfrm>
            <a:prstGeom prst="decagon">
              <a:avLst/>
            </a:prstGeom>
            <a:solidFill>
              <a:srgbClr val="00B0F0"/>
            </a:solidFill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b="1" dirty="0" smtClean="0"/>
                <a:t>7</a:t>
              </a:r>
              <a:endParaRPr lang="th-TH" b="1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7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7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47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47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7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7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47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47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47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47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47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47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47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47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47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47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47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47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47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47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47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6" dur="500"/>
                                        <p:tgtEl>
                                          <p:spTgt spid="47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08" grpId="0" animBg="1"/>
      <p:bldP spid="47109" grpId="0" animBg="1"/>
      <p:bldP spid="47110" grpId="0" animBg="1"/>
      <p:bldP spid="47111" grpId="0" animBg="1"/>
      <p:bldP spid="47112" grpId="0" animBg="1"/>
      <p:bldP spid="47113" grpId="0" animBg="1"/>
      <p:bldP spid="47114" grpId="0" animBg="1"/>
      <p:bldP spid="47115" grpId="0" animBg="1"/>
      <p:bldP spid="47116" grpId="0" animBg="1"/>
      <p:bldP spid="47117" grpId="0" animBg="1"/>
      <p:bldP spid="47118" grpId="0" animBg="1"/>
      <p:bldP spid="47119" grpId="0" animBg="1"/>
      <p:bldP spid="47120" grpId="0" animBg="1"/>
      <p:bldP spid="47121" grpId="0" animBg="1"/>
      <p:bldP spid="47122" grpId="0" animBg="1"/>
      <p:bldP spid="47123" grpId="0" animBg="1"/>
      <p:bldP spid="47124" grpId="0" animBg="1"/>
      <p:bldP spid="47125" grpId="0" animBg="1"/>
      <p:bldP spid="47126" grpId="0" animBg="1"/>
      <p:bldP spid="47127" grpId="0" animBg="1"/>
      <p:bldP spid="47128" grpId="0" animBg="1"/>
      <p:bldP spid="47129" grpId="0" animBg="1"/>
      <p:bldP spid="33" grpId="0" animBg="1"/>
      <p:bldP spid="34" grpId="0" animBg="1"/>
      <p:bldP spid="36" grpId="0" animBg="1"/>
      <p:bldP spid="37" grpId="0" animBg="1"/>
      <p:bldP spid="38" grpId="0" animBg="1"/>
      <p:bldP spid="40" grpId="0" animBg="1"/>
      <p:bldP spid="49" grpId="0" animBg="1"/>
      <p:bldP spid="55" grpId="0" animBg="1"/>
      <p:bldP spid="5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th-TH" sz="48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ข้อสังเกตุจากระบบงานเดิม</a:t>
            </a:r>
            <a:endParaRPr lang="th-TH" sz="480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grpSp>
        <p:nvGrpSpPr>
          <p:cNvPr id="3" name="Group 47"/>
          <p:cNvGrpSpPr>
            <a:grpSpLocks/>
          </p:cNvGrpSpPr>
          <p:nvPr/>
        </p:nvGrpSpPr>
        <p:grpSpPr bwMode="auto">
          <a:xfrm>
            <a:off x="-32" y="1873336"/>
            <a:ext cx="4500594" cy="4556061"/>
            <a:chOff x="720" y="1299"/>
            <a:chExt cx="1367" cy="2539"/>
          </a:xfrm>
        </p:grpSpPr>
        <p:sp>
          <p:nvSpPr>
            <p:cNvPr id="6" name="AutoShape 48"/>
            <p:cNvSpPr>
              <a:spLocks noChangeArrowheads="1"/>
            </p:cNvSpPr>
            <p:nvPr/>
          </p:nvSpPr>
          <p:spPr bwMode="gray">
            <a:xfrm>
              <a:off x="720" y="1490"/>
              <a:ext cx="1363" cy="1800"/>
            </a:xfrm>
            <a:prstGeom prst="roundRect">
              <a:avLst>
                <a:gd name="adj" fmla="val 17509"/>
              </a:avLst>
            </a:prstGeom>
            <a:gradFill rotWithShape="1">
              <a:gsLst>
                <a:gs pos="0">
                  <a:srgbClr val="4E91D4"/>
                </a:gs>
                <a:gs pos="100000">
                  <a:srgbClr val="3477A4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th-TH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7" name="AutoShape 49"/>
            <p:cNvSpPr>
              <a:spLocks noChangeArrowheads="1"/>
            </p:cNvSpPr>
            <p:nvPr/>
          </p:nvSpPr>
          <p:spPr bwMode="gray">
            <a:xfrm>
              <a:off x="741" y="1495"/>
              <a:ext cx="1322" cy="1766"/>
            </a:xfrm>
            <a:prstGeom prst="roundRect">
              <a:avLst>
                <a:gd name="adj" fmla="val 16667"/>
              </a:avLst>
            </a:prstGeom>
            <a:solidFill>
              <a:srgbClr val="3CA1E6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th-TH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8" name="AutoShape 50"/>
            <p:cNvSpPr>
              <a:spLocks noChangeArrowheads="1"/>
            </p:cNvSpPr>
            <p:nvPr/>
          </p:nvSpPr>
          <p:spPr bwMode="gray">
            <a:xfrm>
              <a:off x="752" y="2795"/>
              <a:ext cx="1304" cy="447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3CA1E6">
                    <a:alpha val="0"/>
                  </a:srgbClr>
                </a:gs>
                <a:gs pos="100000">
                  <a:srgbClr val="3CA1E6">
                    <a:gamma/>
                    <a:tint val="51373"/>
                    <a:invGamma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th-TH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9" name="AutoShape 51"/>
            <p:cNvSpPr>
              <a:spLocks noChangeArrowheads="1"/>
            </p:cNvSpPr>
            <p:nvPr/>
          </p:nvSpPr>
          <p:spPr bwMode="gray">
            <a:xfrm>
              <a:off x="752" y="1509"/>
              <a:ext cx="1304" cy="446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3CA1E6">
                    <a:gamma/>
                    <a:tint val="33333"/>
                    <a:invGamma/>
                  </a:srgbClr>
                </a:gs>
                <a:gs pos="100000">
                  <a:srgbClr val="3CA1E6">
                    <a:alpha val="0"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th-TH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10" name="AutoShape 52"/>
            <p:cNvSpPr>
              <a:spLocks noChangeArrowheads="1"/>
            </p:cNvSpPr>
            <p:nvPr/>
          </p:nvSpPr>
          <p:spPr bwMode="gray">
            <a:xfrm>
              <a:off x="724" y="3290"/>
              <a:ext cx="1363" cy="548"/>
            </a:xfrm>
            <a:prstGeom prst="roundRect">
              <a:avLst>
                <a:gd name="adj" fmla="val 40389"/>
              </a:avLst>
            </a:prstGeom>
            <a:gradFill rotWithShape="1">
              <a:gsLst>
                <a:gs pos="0">
                  <a:srgbClr val="729EB4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th-TH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11" name="AutoShape 53"/>
            <p:cNvSpPr>
              <a:spLocks noChangeArrowheads="1"/>
            </p:cNvSpPr>
            <p:nvPr/>
          </p:nvSpPr>
          <p:spPr bwMode="gray">
            <a:xfrm>
              <a:off x="752" y="3305"/>
              <a:ext cx="1304" cy="487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7DAFD4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th-TH" sz="48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ngsana New" pitchFamily="18" charset="-34"/>
                  <a:cs typeface="Angsana New" pitchFamily="18" charset="-34"/>
                </a:rPr>
                <a:t>ด้านพนักงาน</a:t>
              </a:r>
              <a:endParaRPr lang="th-TH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  <a:cs typeface="Angsana New" pitchFamily="18" charset="-34"/>
              </a:endParaRPr>
            </a:p>
          </p:txBody>
        </p:sp>
        <p:grpSp>
          <p:nvGrpSpPr>
            <p:cNvPr id="4" name="Group 54"/>
            <p:cNvGrpSpPr>
              <a:grpSpLocks/>
            </p:cNvGrpSpPr>
            <p:nvPr/>
          </p:nvGrpSpPr>
          <p:grpSpPr bwMode="auto">
            <a:xfrm>
              <a:off x="1189" y="1299"/>
              <a:ext cx="405" cy="392"/>
              <a:chOff x="1289" y="587"/>
              <a:chExt cx="668" cy="647"/>
            </a:xfrm>
          </p:grpSpPr>
          <p:sp>
            <p:nvSpPr>
              <p:cNvPr id="15" name="Oval 55"/>
              <p:cNvSpPr>
                <a:spLocks noChangeArrowheads="1"/>
              </p:cNvSpPr>
              <p:nvPr/>
            </p:nvSpPr>
            <p:spPr bwMode="gray">
              <a:xfrm>
                <a:off x="1289" y="715"/>
                <a:ext cx="668" cy="401"/>
              </a:xfrm>
              <a:prstGeom prst="ellipse">
                <a:avLst/>
              </a:prstGeom>
              <a:solidFill>
                <a:srgbClr val="333333"/>
              </a:soli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th-TH">
                  <a:solidFill>
                    <a:schemeClr val="tx2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6" name="Oval 56"/>
              <p:cNvSpPr>
                <a:spLocks noChangeArrowheads="1"/>
              </p:cNvSpPr>
              <p:nvPr/>
            </p:nvSpPr>
            <p:spPr bwMode="gray">
              <a:xfrm>
                <a:off x="1296" y="587"/>
                <a:ext cx="646" cy="647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shade val="46275"/>
                      <a:invGamma/>
                    </a:srgbClr>
                  </a:gs>
                  <a:gs pos="100000">
                    <a:srgbClr val="D6E1E2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th-TH">
                  <a:solidFill>
                    <a:schemeClr val="tx2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7" name="Oval 57"/>
              <p:cNvSpPr>
                <a:spLocks noChangeArrowheads="1"/>
              </p:cNvSpPr>
              <p:nvPr/>
            </p:nvSpPr>
            <p:spPr bwMode="gray">
              <a:xfrm>
                <a:off x="1304" y="591"/>
                <a:ext cx="631" cy="63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D6E1E2">
                      <a:gamma/>
                      <a:tint val="34902"/>
                      <a:invGamma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th-TH">
                  <a:solidFill>
                    <a:schemeClr val="tx2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8" name="Oval 58"/>
              <p:cNvSpPr>
                <a:spLocks noChangeArrowheads="1"/>
              </p:cNvSpPr>
              <p:nvPr/>
            </p:nvSpPr>
            <p:spPr bwMode="gray">
              <a:xfrm>
                <a:off x="1311" y="597"/>
                <a:ext cx="600" cy="589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shade val="79216"/>
                      <a:invGamma/>
                    </a:srgbClr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th-TH">
                  <a:solidFill>
                    <a:schemeClr val="tx2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9" name="Oval 59"/>
              <p:cNvSpPr>
                <a:spLocks noChangeArrowheads="1"/>
              </p:cNvSpPr>
              <p:nvPr/>
            </p:nvSpPr>
            <p:spPr bwMode="gray">
              <a:xfrm>
                <a:off x="1346" y="613"/>
                <a:ext cx="533" cy="479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tint val="0"/>
                      <a:invGamma/>
                    </a:srgbClr>
                  </a:gs>
                  <a:gs pos="100000">
                    <a:srgbClr val="D6E1E2">
                      <a:alpha val="3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th-TH">
                  <a:solidFill>
                    <a:schemeClr val="tx2">
                      <a:lumMod val="50000"/>
                    </a:schemeClr>
                  </a:solidFill>
                </a:endParaRPr>
              </a:p>
            </p:txBody>
          </p:sp>
        </p:grpSp>
        <p:sp>
          <p:nvSpPr>
            <p:cNvPr id="13" name="Text Box 60"/>
            <p:cNvSpPr txBox="1">
              <a:spLocks noChangeArrowheads="1"/>
            </p:cNvSpPr>
            <p:nvPr/>
          </p:nvSpPr>
          <p:spPr bwMode="gray">
            <a:xfrm>
              <a:off x="1334" y="1354"/>
              <a:ext cx="108" cy="25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en-US" sz="2400" b="1" dirty="0"/>
                <a:t>1</a:t>
              </a:r>
              <a:endParaRPr lang="en-US" b="1" dirty="0"/>
            </a:p>
          </p:txBody>
        </p:sp>
        <p:sp>
          <p:nvSpPr>
            <p:cNvPr id="14" name="Text Box 61"/>
            <p:cNvSpPr txBox="1">
              <a:spLocks noChangeArrowheads="1"/>
            </p:cNvSpPr>
            <p:nvPr/>
          </p:nvSpPr>
          <p:spPr bwMode="gray">
            <a:xfrm>
              <a:off x="768" y="1776"/>
              <a:ext cx="1296" cy="1286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596646" indent="-514350">
                <a:buFont typeface="+mj-lt"/>
                <a:buAutoNum type="arabicPeriod"/>
              </a:pPr>
              <a:r>
                <a:rPr lang="th-TH" sz="2400" b="1" dirty="0" smtClean="0">
                  <a:latin typeface="Angsana New" pitchFamily="18" charset="-34"/>
                  <a:cs typeface="Angsana New" pitchFamily="18" charset="-34"/>
                </a:rPr>
                <a:t>กระบวนการส่งเอกสารยังต้องใช้บุคลากรเป็นผู้เดินส่งเอกสารเอง</a:t>
              </a:r>
            </a:p>
            <a:p>
              <a:pPr marL="596646" indent="-514350">
                <a:buFont typeface="+mj-lt"/>
                <a:buAutoNum type="arabicPeriod"/>
              </a:pPr>
              <a:r>
                <a:rPr lang="th-TH" sz="2400" b="1" dirty="0" smtClean="0">
                  <a:latin typeface="Angsana New" pitchFamily="18" charset="-34"/>
                  <a:cs typeface="Angsana New" pitchFamily="18" charset="-34"/>
                </a:rPr>
                <a:t>การตรวจสอบความถูกต้องในการเขียนหรือการคำนวนวันลาอาจเกิดข้อผิดพลาด</a:t>
              </a:r>
            </a:p>
            <a:p>
              <a:pPr marL="596646" indent="-514350">
                <a:buFont typeface="+mj-lt"/>
                <a:buAutoNum type="arabicPeriod"/>
              </a:pPr>
              <a:r>
                <a:rPr lang="th-TH" sz="2400" b="1" dirty="0" smtClean="0">
                  <a:latin typeface="Angsana New" pitchFamily="18" charset="-34"/>
                  <a:cs typeface="Angsana New" pitchFamily="18" charset="-34"/>
                </a:rPr>
                <a:t>การเรียกดูเอกสารอาจต้องใช้เวลานาน และเอกสารอาจสูญหายได้</a:t>
              </a:r>
            </a:p>
          </p:txBody>
        </p:sp>
      </p:grpSp>
      <p:grpSp>
        <p:nvGrpSpPr>
          <p:cNvPr id="5" name="Group 62"/>
          <p:cNvGrpSpPr>
            <a:grpSpLocks/>
          </p:cNvGrpSpPr>
          <p:nvPr/>
        </p:nvGrpSpPr>
        <p:grpSpPr bwMode="auto">
          <a:xfrm>
            <a:off x="4500562" y="1857364"/>
            <a:ext cx="4500594" cy="4572032"/>
            <a:chOff x="2208" y="1299"/>
            <a:chExt cx="1365" cy="2539"/>
          </a:xfrm>
        </p:grpSpPr>
        <p:sp>
          <p:nvSpPr>
            <p:cNvPr id="21" name="AutoShape 63"/>
            <p:cNvSpPr>
              <a:spLocks noChangeArrowheads="1"/>
            </p:cNvSpPr>
            <p:nvPr/>
          </p:nvSpPr>
          <p:spPr bwMode="gray">
            <a:xfrm>
              <a:off x="2208" y="1490"/>
              <a:ext cx="1363" cy="1800"/>
            </a:xfrm>
            <a:prstGeom prst="roundRect">
              <a:avLst>
                <a:gd name="adj" fmla="val 17509"/>
              </a:avLst>
            </a:prstGeom>
            <a:gradFill rotWithShape="1">
              <a:gsLst>
                <a:gs pos="0">
                  <a:srgbClr val="34B034"/>
                </a:gs>
                <a:gs pos="100000">
                  <a:srgbClr val="3F8B4A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th-TH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22" name="AutoShape 64"/>
            <p:cNvSpPr>
              <a:spLocks noChangeArrowheads="1"/>
            </p:cNvSpPr>
            <p:nvPr/>
          </p:nvSpPr>
          <p:spPr bwMode="gray">
            <a:xfrm>
              <a:off x="2229" y="1495"/>
              <a:ext cx="1322" cy="1766"/>
            </a:xfrm>
            <a:prstGeom prst="roundRect">
              <a:avLst>
                <a:gd name="adj" fmla="val 16667"/>
              </a:avLst>
            </a:prstGeom>
            <a:solidFill>
              <a:srgbClr val="73E77E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th-TH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23" name="AutoShape 65"/>
            <p:cNvSpPr>
              <a:spLocks noChangeArrowheads="1"/>
            </p:cNvSpPr>
            <p:nvPr/>
          </p:nvSpPr>
          <p:spPr bwMode="gray">
            <a:xfrm>
              <a:off x="2240" y="2795"/>
              <a:ext cx="1304" cy="447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73E77E"/>
                </a:gs>
                <a:gs pos="100000">
                  <a:srgbClr val="73E77E">
                    <a:gamma/>
                    <a:tint val="54510"/>
                    <a:invGamma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th-TH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24" name="AutoShape 66"/>
            <p:cNvSpPr>
              <a:spLocks noChangeArrowheads="1"/>
            </p:cNvSpPr>
            <p:nvPr/>
          </p:nvSpPr>
          <p:spPr bwMode="gray">
            <a:xfrm>
              <a:off x="2240" y="1509"/>
              <a:ext cx="1304" cy="446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73E77E">
                    <a:gamma/>
                    <a:tint val="33333"/>
                    <a:invGamma/>
                  </a:srgbClr>
                </a:gs>
                <a:gs pos="100000">
                  <a:srgbClr val="73E77E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th-TH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25" name="Oval 67"/>
            <p:cNvSpPr>
              <a:spLocks noChangeArrowheads="1"/>
            </p:cNvSpPr>
            <p:nvPr/>
          </p:nvSpPr>
          <p:spPr bwMode="gray">
            <a:xfrm>
              <a:off x="2677" y="1377"/>
              <a:ext cx="405" cy="242"/>
            </a:xfrm>
            <a:prstGeom prst="ellipse">
              <a:avLst/>
            </a:prstGeom>
            <a:solidFill>
              <a:srgbClr val="333333"/>
            </a:soli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th-TH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26" name="Oval 68"/>
            <p:cNvSpPr>
              <a:spLocks noChangeArrowheads="1"/>
            </p:cNvSpPr>
            <p:nvPr/>
          </p:nvSpPr>
          <p:spPr bwMode="gray">
            <a:xfrm>
              <a:off x="2681" y="1299"/>
              <a:ext cx="392" cy="392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46275"/>
                    <a:invGamma/>
                  </a:srgbClr>
                </a:gs>
                <a:gs pos="100000">
                  <a:srgbClr val="D6E1E2"/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th-TH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27" name="Oval 69"/>
            <p:cNvSpPr>
              <a:spLocks noChangeArrowheads="1"/>
            </p:cNvSpPr>
            <p:nvPr/>
          </p:nvSpPr>
          <p:spPr bwMode="gray">
            <a:xfrm>
              <a:off x="2686" y="1301"/>
              <a:ext cx="383" cy="383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alpha val="0"/>
                  </a:srgbClr>
                </a:gs>
                <a:gs pos="100000">
                  <a:srgbClr val="D6E1E2">
                    <a:gamma/>
                    <a:tint val="34902"/>
                    <a:invGamma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th-TH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28" name="Oval 70"/>
            <p:cNvSpPr>
              <a:spLocks noChangeArrowheads="1"/>
            </p:cNvSpPr>
            <p:nvPr/>
          </p:nvSpPr>
          <p:spPr bwMode="gray">
            <a:xfrm>
              <a:off x="2690" y="1305"/>
              <a:ext cx="364" cy="357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79216"/>
                    <a:invGamma/>
                  </a:srgbClr>
                </a:gs>
                <a:gs pos="100000">
                  <a:srgbClr val="D6E1E2">
                    <a:alpha val="4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th-TH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29" name="Oval 71"/>
            <p:cNvSpPr>
              <a:spLocks noChangeArrowheads="1"/>
            </p:cNvSpPr>
            <p:nvPr/>
          </p:nvSpPr>
          <p:spPr bwMode="gray">
            <a:xfrm>
              <a:off x="2712" y="1315"/>
              <a:ext cx="323" cy="290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tint val="0"/>
                    <a:invGamma/>
                  </a:srgbClr>
                </a:gs>
                <a:gs pos="100000">
                  <a:srgbClr val="D6E1E2">
                    <a:alpha val="3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th-TH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30" name="Text Box 72"/>
            <p:cNvSpPr txBox="1">
              <a:spLocks noChangeArrowheads="1"/>
            </p:cNvSpPr>
            <p:nvPr/>
          </p:nvSpPr>
          <p:spPr bwMode="gray">
            <a:xfrm>
              <a:off x="2822" y="1367"/>
              <a:ext cx="108" cy="256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en-US" sz="2400" b="1" dirty="0" smtClean="0"/>
                <a:t>2</a:t>
              </a:r>
              <a:endParaRPr lang="en-US" b="1" dirty="0"/>
            </a:p>
          </p:txBody>
        </p:sp>
        <p:sp>
          <p:nvSpPr>
            <p:cNvPr id="31" name="Text Box 73"/>
            <p:cNvSpPr txBox="1">
              <a:spLocks noChangeArrowheads="1"/>
            </p:cNvSpPr>
            <p:nvPr/>
          </p:nvSpPr>
          <p:spPr bwMode="gray">
            <a:xfrm>
              <a:off x="2256" y="1776"/>
              <a:ext cx="1296" cy="87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596646" indent="-514350">
                <a:buFont typeface="+mj-lt"/>
                <a:buAutoNum type="arabicPeriod"/>
              </a:pPr>
              <a:r>
                <a:rPr lang="th-TH" sz="2400" b="1" dirty="0" smtClean="0">
                  <a:latin typeface="Angsana New" pitchFamily="18" charset="-34"/>
                  <a:cs typeface="Angsana New" pitchFamily="18" charset="-34"/>
                </a:rPr>
                <a:t>ภาควิชามีต้นทุนในการทำสมุดบันทึกและเอกสารแบบฟอร์มการลา</a:t>
              </a:r>
            </a:p>
            <a:p>
              <a:pPr marL="596646" indent="-514350">
                <a:buFont typeface="+mj-lt"/>
                <a:buAutoNum type="arabicPeriod"/>
              </a:pPr>
              <a:r>
                <a:rPr lang="th-TH" sz="2400" b="1" dirty="0" smtClean="0">
                  <a:latin typeface="Angsana New" pitchFamily="18" charset="-34"/>
                  <a:cs typeface="Angsana New" pitchFamily="18" charset="-34"/>
                </a:rPr>
                <a:t>ไม่มีระบบรายงานผลสรุปการลาแบบออนไลน์</a:t>
              </a:r>
              <a:endParaRPr lang="th-TH" sz="2400" b="1" dirty="0">
                <a:latin typeface="Angsana New" pitchFamily="18" charset="-34"/>
                <a:cs typeface="Angsana New" pitchFamily="18" charset="-34"/>
              </a:endParaRPr>
            </a:p>
          </p:txBody>
        </p:sp>
        <p:sp>
          <p:nvSpPr>
            <p:cNvPr id="32" name="AutoShape 74"/>
            <p:cNvSpPr>
              <a:spLocks noChangeArrowheads="1"/>
            </p:cNvSpPr>
            <p:nvPr/>
          </p:nvSpPr>
          <p:spPr bwMode="gray">
            <a:xfrm>
              <a:off x="2210" y="3290"/>
              <a:ext cx="1363" cy="548"/>
            </a:xfrm>
            <a:prstGeom prst="roundRect">
              <a:avLst>
                <a:gd name="adj" fmla="val 40389"/>
              </a:avLst>
            </a:prstGeom>
            <a:gradFill rotWithShape="1">
              <a:gsLst>
                <a:gs pos="0">
                  <a:srgbClr val="58A4AE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th-TH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33" name="AutoShape 75"/>
            <p:cNvSpPr>
              <a:spLocks noChangeArrowheads="1"/>
            </p:cNvSpPr>
            <p:nvPr/>
          </p:nvSpPr>
          <p:spPr bwMode="gray">
            <a:xfrm>
              <a:off x="2238" y="3305"/>
              <a:ext cx="1304" cy="487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72B2BB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th-TH" sz="48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ngsana New" pitchFamily="18" charset="-34"/>
                  <a:cs typeface="Angsana New" pitchFamily="18" charset="-34"/>
                </a:rPr>
                <a:t>ด้านองค์กร</a:t>
              </a:r>
              <a:endParaRPr lang="th-TH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  <a:cs typeface="Angsana New" pitchFamily="18" charset="-34"/>
              </a:endParaRPr>
            </a:p>
          </p:txBody>
        </p:sp>
      </p:grpSp>
      <p:sp>
        <p:nvSpPr>
          <p:cNvPr id="36" name="Text Box 23"/>
          <p:cNvSpPr txBox="1">
            <a:spLocks noChangeArrowheads="1"/>
          </p:cNvSpPr>
          <p:nvPr/>
        </p:nvSpPr>
        <p:spPr bwMode="auto">
          <a:xfrm>
            <a:off x="1214414" y="965169"/>
            <a:ext cx="6754520" cy="831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th-TH" sz="4800" b="1" dirty="0" smtClean="0">
                <a:solidFill>
                  <a:schemeClr val="tx2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Angsana New" pitchFamily="18" charset="-34"/>
                <a:cs typeface="Angsana New" pitchFamily="18" charset="-34"/>
              </a:rPr>
              <a:t>ข้อสังเกตุจากระบบงานเดิม</a:t>
            </a:r>
            <a:endParaRPr lang="en-US" sz="2800" dirty="0">
              <a:effectLst>
                <a:glow rad="63500">
                  <a:schemeClr val="accent5">
                    <a:satMod val="175000"/>
                    <a:alpha val="40000"/>
                  </a:schemeClr>
                </a:glo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th-TH" sz="48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2. วัตถุประสงค์</a:t>
            </a:r>
            <a:endParaRPr lang="th-TH" sz="480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grpSp>
        <p:nvGrpSpPr>
          <p:cNvPr id="3" name="Group 25"/>
          <p:cNvGrpSpPr>
            <a:grpSpLocks/>
          </p:cNvGrpSpPr>
          <p:nvPr/>
        </p:nvGrpSpPr>
        <p:grpSpPr bwMode="auto">
          <a:xfrm>
            <a:off x="426704" y="1551960"/>
            <a:ext cx="8143300" cy="2918350"/>
            <a:chOff x="3285" y="1997"/>
            <a:chExt cx="1548" cy="1871"/>
          </a:xfrm>
        </p:grpSpPr>
        <p:sp>
          <p:nvSpPr>
            <p:cNvPr id="6" name="AutoShape 3"/>
            <p:cNvSpPr>
              <a:spLocks noChangeArrowheads="1"/>
            </p:cNvSpPr>
            <p:nvPr/>
          </p:nvSpPr>
          <p:spPr bwMode="auto">
            <a:xfrm>
              <a:off x="3394" y="1997"/>
              <a:ext cx="1358" cy="1603"/>
            </a:xfrm>
            <a:prstGeom prst="roundRect">
              <a:avLst>
                <a:gd name="adj" fmla="val 16667"/>
              </a:avLst>
            </a:prstGeom>
            <a:ln w="34925">
              <a:solidFill>
                <a:srgbClr val="FFFFFF"/>
              </a:solidFill>
              <a:headEnd/>
              <a:tailEnd/>
            </a:ln>
            <a:effectLst>
              <a:outerShdw blurRad="317500" dir="2700000" algn="ctr">
                <a:srgbClr val="000000">
                  <a:alpha val="43000"/>
                </a:srgbClr>
              </a:outerShdw>
              <a:reflection blurRad="6350" stA="50000" endA="300" endPos="90000" dir="5400000" sy="-100000" algn="bl" rotWithShape="0"/>
            </a:effectLst>
            <a:scene3d>
              <a:camera prst="perspectiveFront" fov="2700000">
                <a:rot lat="19086000" lon="19067999" rev="3108000"/>
              </a:camera>
              <a:lightRig rig="threePt" dir="t">
                <a:rot lat="0" lon="0" rev="0"/>
              </a:lightRig>
            </a:scene3d>
            <a:sp3d extrusionH="38100" prstMaterial="clear">
              <a:bevelT w="260350" h="50800" prst="softRound"/>
              <a:bevelB prst="softRound"/>
            </a:sp3d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 eaLnBrk="0" hangingPunct="0"/>
              <a:endParaRPr lang="th-TH">
                <a:latin typeface="Verdana" pitchFamily="34" charset="0"/>
              </a:endParaRPr>
            </a:p>
          </p:txBody>
        </p:sp>
        <p:sp>
          <p:nvSpPr>
            <p:cNvPr id="7" name="Text Box 23"/>
            <p:cNvSpPr txBox="1">
              <a:spLocks noChangeArrowheads="1"/>
            </p:cNvSpPr>
            <p:nvPr/>
          </p:nvSpPr>
          <p:spPr bwMode="auto">
            <a:xfrm>
              <a:off x="3285" y="2112"/>
              <a:ext cx="1548" cy="17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r>
                <a:rPr lang="th-TH" sz="4800" b="1" dirty="0" smtClean="0">
                  <a:solidFill>
                    <a:srgbClr val="FF0000"/>
                  </a:solidFill>
                  <a:effectLst>
                    <a:glow rad="63500">
                      <a:schemeClr val="accent5">
                        <a:satMod val="175000"/>
                        <a:alpha val="40000"/>
                      </a:schemeClr>
                    </a:glow>
                  </a:effectLst>
                  <a:latin typeface="Angsana New" pitchFamily="18" charset="-34"/>
                  <a:cs typeface="Angsana New" pitchFamily="18" charset="-34"/>
                </a:rPr>
                <a:t>วัตถุประสงค์</a:t>
              </a:r>
              <a:r>
                <a:rPr lang="en-US" sz="4800" b="1" dirty="0" smtClean="0">
                  <a:solidFill>
                    <a:srgbClr val="FF0000"/>
                  </a:solidFill>
                  <a:effectLst>
                    <a:glow rad="63500">
                      <a:schemeClr val="accent5">
                        <a:satMod val="175000"/>
                        <a:alpha val="40000"/>
                      </a:schemeClr>
                    </a:glow>
                  </a:effectLst>
                  <a:latin typeface="Angsana New" pitchFamily="18" charset="-34"/>
                  <a:cs typeface="Angsana New" pitchFamily="18" charset="-34"/>
                </a:rPr>
                <a:t> :</a:t>
              </a:r>
              <a:r>
                <a:rPr lang="en-US" sz="2800" b="1" dirty="0" smtClean="0">
                  <a:solidFill>
                    <a:srgbClr val="FF0000"/>
                  </a:solidFill>
                  <a:effectLst>
                    <a:glow rad="63500">
                      <a:schemeClr val="accent5">
                        <a:satMod val="175000"/>
                        <a:alpha val="40000"/>
                      </a:schemeClr>
                    </a:glow>
                  </a:effectLst>
                  <a:latin typeface="Angsana New" pitchFamily="18" charset="-34"/>
                  <a:cs typeface="Angsana New" pitchFamily="18" charset="-34"/>
                </a:rPr>
                <a:t> </a:t>
              </a:r>
              <a:r>
                <a:rPr lang="th-TH" sz="2800" b="1" dirty="0" smtClean="0">
                  <a:solidFill>
                    <a:srgbClr val="FF0000"/>
                  </a:solidFill>
                  <a:effectLst>
                    <a:glow rad="63500">
                      <a:schemeClr val="accent5">
                        <a:satMod val="175000"/>
                        <a:alpha val="40000"/>
                      </a:schemeClr>
                    </a:glow>
                  </a:effectLst>
                  <a:latin typeface="Angsana New" pitchFamily="18" charset="-34"/>
                  <a:cs typeface="Angsana New" pitchFamily="18" charset="-34"/>
                </a:rPr>
                <a:t> </a:t>
              </a:r>
            </a:p>
            <a:p>
              <a:r>
                <a:rPr lang="th-TH" sz="3200" b="1" dirty="0" smtClean="0">
                  <a:effectLst>
                    <a:glow rad="63500">
                      <a:schemeClr val="accent5">
                        <a:satMod val="175000"/>
                        <a:alpha val="40000"/>
                      </a:schemeClr>
                    </a:glow>
                  </a:effectLst>
                  <a:latin typeface="Angsana New" pitchFamily="18" charset="-34"/>
                  <a:cs typeface="Angsana New" pitchFamily="18" charset="-34"/>
                </a:rPr>
                <a:t>	</a:t>
              </a:r>
              <a:r>
                <a:rPr lang="th-TH" sz="3200" b="1" dirty="0" smtClean="0">
                  <a:solidFill>
                    <a:schemeClr val="tx2"/>
                  </a:solidFill>
                  <a:effectLst>
                    <a:glow rad="63500">
                      <a:schemeClr val="accent5">
                        <a:satMod val="175000"/>
                        <a:alpha val="40000"/>
                      </a:schemeClr>
                    </a:glow>
                  </a:effectLst>
                  <a:latin typeface="Angsana New" pitchFamily="18" charset="-34"/>
                  <a:cs typeface="Angsana New" pitchFamily="18" charset="-34"/>
                </a:rPr>
                <a:t>เพื่อพัฒนาระบบเกี่ยวกับการจัดการการลาของบุคลากรในภาควิชาวิทยาการคอมพิวเตอร์มหาวิทยาลัยขอนแก่น ให้เป็นระบบอิเล็กทรอนิกส์ อยู่ในรูปแบบของ </a:t>
              </a:r>
              <a:r>
                <a:rPr lang="en-US" sz="3200" b="1" dirty="0" smtClean="0">
                  <a:solidFill>
                    <a:schemeClr val="tx2"/>
                  </a:solidFill>
                  <a:effectLst>
                    <a:glow rad="63500">
                      <a:schemeClr val="accent5">
                        <a:satMod val="175000"/>
                        <a:alpha val="40000"/>
                      </a:schemeClr>
                    </a:glow>
                  </a:effectLst>
                  <a:latin typeface="Angsana New" pitchFamily="18" charset="-34"/>
                  <a:cs typeface="Angsana New" pitchFamily="18" charset="-34"/>
                </a:rPr>
                <a:t>Web application </a:t>
              </a:r>
              <a:r>
                <a:rPr lang="th-TH" sz="3200" b="1" dirty="0" smtClean="0">
                  <a:solidFill>
                    <a:schemeClr val="tx2"/>
                  </a:solidFill>
                  <a:effectLst>
                    <a:glow rad="63500">
                      <a:schemeClr val="accent5">
                        <a:satMod val="175000"/>
                        <a:alpha val="40000"/>
                      </a:schemeClr>
                    </a:glow>
                  </a:effectLst>
                  <a:latin typeface="Angsana New" pitchFamily="18" charset="-34"/>
                  <a:cs typeface="Angsana New" pitchFamily="18" charset="-34"/>
                </a:rPr>
                <a:t>สามารถจัดการการลาแบบออนไลน์ได้</a:t>
              </a:r>
              <a:endParaRPr lang="en-US" sz="3200" b="1" dirty="0" smtClean="0">
                <a:solidFill>
                  <a:schemeClr val="tx2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Angsana New" pitchFamily="18" charset="-34"/>
                <a:cs typeface="Angsana New" pitchFamily="18" charset="-34"/>
              </a:endParaRPr>
            </a:p>
            <a:p>
              <a:endParaRPr lang="en-US" sz="2800" dirty="0"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4"/>
          <p:cNvSpPr>
            <a:spLocks noChangeArrowheads="1"/>
          </p:cNvSpPr>
          <p:nvPr/>
        </p:nvSpPr>
        <p:spPr bwMode="gray">
          <a:xfrm>
            <a:off x="3286116" y="1200868"/>
            <a:ext cx="5857884" cy="3290989"/>
          </a:xfrm>
          <a:prstGeom prst="upArrow">
            <a:avLst>
              <a:gd name="adj1" fmla="val 57824"/>
              <a:gd name="adj2" fmla="val 54398"/>
            </a:avLst>
          </a:pr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tint val="0"/>
                  <a:invGamma/>
                </a:schemeClr>
              </a:gs>
            </a:gsLst>
            <a:lin ang="5400000" scaled="1"/>
          </a:gradFill>
          <a:ln w="34925" algn="ctr">
            <a:solidFill>
              <a:srgbClr val="FFFFFF"/>
            </a:solidFill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  <p:txBody>
          <a:bodyPr wrap="none" anchor="ctr"/>
          <a:lstStyle/>
          <a:p>
            <a:endParaRPr lang="th-TH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z="48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3. ทฤษฏีที่เกี่ยวข้อง</a:t>
            </a:r>
            <a:endParaRPr lang="th-TH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1343744"/>
            <a:ext cx="8229600" cy="5181600"/>
          </a:xfrm>
        </p:spPr>
        <p:txBody>
          <a:bodyPr/>
          <a:lstStyle/>
          <a:p>
            <a:pPr>
              <a:buNone/>
            </a:pPr>
            <a:r>
              <a:rPr lang="th-TH" sz="3200" b="1" dirty="0" smtClean="0">
                <a:solidFill>
                  <a:schemeClr val="tx2"/>
                </a:solidFill>
                <a:latin typeface="Angsana New" pitchFamily="18" charset="-34"/>
                <a:cs typeface="Angsana New" pitchFamily="18" charset="-34"/>
              </a:rPr>
              <a:t>การลาแบบส่วนตัวแบ่งออกเป็น  </a:t>
            </a:r>
            <a:r>
              <a:rPr lang="en-US" sz="3200" b="1" dirty="0" smtClean="0">
                <a:solidFill>
                  <a:schemeClr val="tx2"/>
                </a:solidFill>
                <a:latin typeface="Angsana New" pitchFamily="18" charset="-34"/>
                <a:cs typeface="Angsana New" pitchFamily="18" charset="-34"/>
              </a:rPr>
              <a:t>5</a:t>
            </a:r>
            <a:r>
              <a:rPr lang="th-TH" sz="3200" b="1" dirty="0" smtClean="0">
                <a:solidFill>
                  <a:schemeClr val="tx2"/>
                </a:solidFill>
                <a:latin typeface="Angsana New" pitchFamily="18" charset="-34"/>
                <a:cs typeface="Angsana New" pitchFamily="18" charset="-34"/>
              </a:rPr>
              <a:t>  ประเภท  คือ</a:t>
            </a:r>
            <a:endParaRPr lang="en-US" sz="3200" b="1" dirty="0" smtClean="0">
              <a:solidFill>
                <a:schemeClr val="tx2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7" name="TextBox 6"/>
          <p:cNvSpPr txBox="1"/>
          <p:nvPr/>
        </p:nvSpPr>
        <p:spPr>
          <a:xfrm rot="20171619">
            <a:off x="4534971" y="2240630"/>
            <a:ext cx="2869696" cy="18466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h-TH" sz="3800" b="1" cap="all" dirty="0" smtClean="0">
                <a:ln w="9000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Angsana New" pitchFamily="18" charset="-34"/>
                <a:cs typeface="Angsana New" pitchFamily="18" charset="-34"/>
              </a:rPr>
              <a:t>ระเบียบการลา</a:t>
            </a:r>
          </a:p>
          <a:p>
            <a:pPr algn="ctr"/>
            <a:r>
              <a:rPr lang="th-TH" sz="3800" b="1" cap="all" dirty="0" smtClean="0">
                <a:ln w="9000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Angsana New" pitchFamily="18" charset="-34"/>
                <a:cs typeface="Angsana New" pitchFamily="18" charset="-34"/>
              </a:rPr>
              <a:t>          ของข้าราชการ</a:t>
            </a:r>
          </a:p>
          <a:p>
            <a:pPr algn="ctr"/>
            <a:r>
              <a:rPr lang="th-TH" sz="3800" b="1" cap="all" dirty="0" smtClean="0">
                <a:ln w="9000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Angsana New" pitchFamily="18" charset="-34"/>
                <a:cs typeface="Angsana New" pitchFamily="18" charset="-34"/>
              </a:rPr>
              <a:t>	      พ.ศ.2535</a:t>
            </a:r>
            <a:endParaRPr lang="th-TH" sz="3800" b="1" cap="all" dirty="0">
              <a:ln w="9000" cmpd="sng">
                <a:solidFill>
                  <a:srgbClr val="FF0000"/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latin typeface="Angsana New" pitchFamily="18" charset="-34"/>
              <a:cs typeface="Angsana New" pitchFamily="18" charset="-34"/>
            </a:endParaRPr>
          </a:p>
        </p:txBody>
      </p:sp>
      <p:grpSp>
        <p:nvGrpSpPr>
          <p:cNvPr id="8" name="Group 54"/>
          <p:cNvGrpSpPr>
            <a:grpSpLocks/>
          </p:cNvGrpSpPr>
          <p:nvPr/>
        </p:nvGrpSpPr>
        <p:grpSpPr bwMode="auto">
          <a:xfrm>
            <a:off x="685808" y="1915248"/>
            <a:ext cx="5029200" cy="744536"/>
            <a:chOff x="1152" y="1131"/>
            <a:chExt cx="3168" cy="469"/>
          </a:xfrm>
        </p:grpSpPr>
        <p:grpSp>
          <p:nvGrpSpPr>
            <p:cNvPr id="9" name="Group 3"/>
            <p:cNvGrpSpPr>
              <a:grpSpLocks/>
            </p:cNvGrpSpPr>
            <p:nvPr/>
          </p:nvGrpSpPr>
          <p:grpSpPr bwMode="auto">
            <a:xfrm>
              <a:off x="1152" y="1131"/>
              <a:ext cx="480" cy="419"/>
              <a:chOff x="1110" y="2656"/>
              <a:chExt cx="1549" cy="1351"/>
            </a:xfrm>
          </p:grpSpPr>
          <p:sp>
            <p:nvSpPr>
              <p:cNvPr id="13" name="AutoShape 4"/>
              <p:cNvSpPr>
                <a:spLocks noChangeArrowheads="1"/>
              </p:cNvSpPr>
              <p:nvPr/>
            </p:nvSpPr>
            <p:spPr bwMode="gray">
              <a:xfrm>
                <a:off x="1123" y="2679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solidFill>
                <a:srgbClr val="808080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th-TH" sz="3600" b="1">
                  <a:latin typeface="Angsana New" pitchFamily="18" charset="-34"/>
                  <a:cs typeface="Angsana New" pitchFamily="18" charset="-34"/>
                </a:endParaRPr>
              </a:p>
            </p:txBody>
          </p:sp>
          <p:sp>
            <p:nvSpPr>
              <p:cNvPr id="14" name="AutoShape 5"/>
              <p:cNvSpPr>
                <a:spLocks noChangeArrowheads="1"/>
              </p:cNvSpPr>
              <p:nvPr/>
            </p:nvSpPr>
            <p:spPr bwMode="gray">
              <a:xfrm>
                <a:off x="1110" y="2656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gradFill rotWithShape="1">
                <a:gsLst>
                  <a:gs pos="0">
                    <a:srgbClr val="E6E6E6"/>
                  </a:gs>
                  <a:gs pos="7499">
                    <a:srgbClr val="7D8496"/>
                  </a:gs>
                  <a:gs pos="26500">
                    <a:srgbClr val="E6E6E6"/>
                  </a:gs>
                  <a:gs pos="34000">
                    <a:srgbClr val="7D8496"/>
                  </a:gs>
                  <a:gs pos="46500">
                    <a:srgbClr val="E6E6E6"/>
                  </a:gs>
                  <a:gs pos="50000">
                    <a:srgbClr val="FFFFFF"/>
                  </a:gs>
                  <a:gs pos="53501">
                    <a:srgbClr val="E6E6E6"/>
                  </a:gs>
                  <a:gs pos="66001">
                    <a:srgbClr val="7D8496"/>
                  </a:gs>
                  <a:gs pos="73500">
                    <a:srgbClr val="E6E6E6"/>
                  </a:gs>
                  <a:gs pos="92501">
                    <a:srgbClr val="7D8496"/>
                  </a:gs>
                  <a:gs pos="100000">
                    <a:srgbClr val="E6E6E6"/>
                  </a:gs>
                </a:gsLst>
                <a:lin ang="2700000" scaled="1"/>
              </a:gradFill>
              <a:ln w="9525">
                <a:solidFill>
                  <a:srgbClr val="C0C0C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th-TH" sz="3600" b="1">
                  <a:latin typeface="Angsana New" pitchFamily="18" charset="-34"/>
                  <a:cs typeface="Angsana New" pitchFamily="18" charset="-34"/>
                </a:endParaRPr>
              </a:p>
            </p:txBody>
          </p:sp>
          <p:sp>
            <p:nvSpPr>
              <p:cNvPr id="15" name="AutoShape 6"/>
              <p:cNvSpPr>
                <a:spLocks noChangeArrowheads="1"/>
              </p:cNvSpPr>
              <p:nvPr/>
            </p:nvSpPr>
            <p:spPr bwMode="gray">
              <a:xfrm>
                <a:off x="1200" y="2736"/>
                <a:ext cx="1350" cy="1168"/>
              </a:xfrm>
              <a:prstGeom prst="hexagon">
                <a:avLst>
                  <a:gd name="adj" fmla="val 28896"/>
                  <a:gd name="vf" fmla="val 115470"/>
                </a:avLst>
              </a:prstGeom>
              <a:gradFill rotWithShape="1">
                <a:gsLst>
                  <a:gs pos="0">
                    <a:schemeClr val="accent2">
                      <a:gamma/>
                      <a:shade val="46275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th-TH" sz="3600" b="1">
                  <a:latin typeface="Angsana New" pitchFamily="18" charset="-34"/>
                  <a:cs typeface="Angsana New" pitchFamily="18" charset="-34"/>
                </a:endParaRPr>
              </a:p>
            </p:txBody>
          </p:sp>
        </p:grpSp>
        <p:sp>
          <p:nvSpPr>
            <p:cNvPr id="11" name="Text Box 12"/>
            <p:cNvSpPr txBox="1">
              <a:spLocks noChangeArrowheads="1"/>
            </p:cNvSpPr>
            <p:nvPr/>
          </p:nvSpPr>
          <p:spPr bwMode="auto">
            <a:xfrm>
              <a:off x="1680" y="1179"/>
              <a:ext cx="2640" cy="40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0" hangingPunct="0"/>
              <a:r>
                <a:rPr lang="th-TH" sz="3600" b="1" dirty="0" smtClean="0">
                  <a:solidFill>
                    <a:schemeClr val="tx2"/>
                  </a:solidFill>
                  <a:latin typeface="Angsana New" pitchFamily="18" charset="-34"/>
                  <a:cs typeface="Angsana New" pitchFamily="18" charset="-34"/>
                </a:rPr>
                <a:t>การลาป่วย</a:t>
              </a:r>
              <a:endParaRPr lang="en-US" sz="3600" b="1" dirty="0">
                <a:solidFill>
                  <a:schemeClr val="tx2"/>
                </a:solidFill>
                <a:latin typeface="Angsana New" pitchFamily="18" charset="-34"/>
                <a:cs typeface="Angsana New" pitchFamily="18" charset="-34"/>
              </a:endParaRPr>
            </a:p>
          </p:txBody>
        </p:sp>
        <p:sp>
          <p:nvSpPr>
            <p:cNvPr id="12" name="Text Box 13"/>
            <p:cNvSpPr txBox="1">
              <a:spLocks noChangeArrowheads="1"/>
            </p:cNvSpPr>
            <p:nvPr/>
          </p:nvSpPr>
          <p:spPr bwMode="gray">
            <a:xfrm>
              <a:off x="1282" y="1193"/>
              <a:ext cx="212" cy="40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3600" b="1" dirty="0">
                  <a:solidFill>
                    <a:schemeClr val="bg1"/>
                  </a:solidFill>
                  <a:latin typeface="Angsana New" pitchFamily="18" charset="-34"/>
                  <a:cs typeface="Angsana New" pitchFamily="18" charset="-34"/>
                </a:rPr>
                <a:t>1</a:t>
              </a:r>
            </a:p>
          </p:txBody>
        </p:sp>
      </p:grpSp>
      <p:grpSp>
        <p:nvGrpSpPr>
          <p:cNvPr id="16" name="Group 55"/>
          <p:cNvGrpSpPr>
            <a:grpSpLocks/>
          </p:cNvGrpSpPr>
          <p:nvPr/>
        </p:nvGrpSpPr>
        <p:grpSpPr bwMode="auto">
          <a:xfrm>
            <a:off x="688196" y="2591504"/>
            <a:ext cx="5105400" cy="744536"/>
            <a:chOff x="1152" y="1707"/>
            <a:chExt cx="3216" cy="469"/>
          </a:xfrm>
        </p:grpSpPr>
        <p:grpSp>
          <p:nvGrpSpPr>
            <p:cNvPr id="17" name="Group 7"/>
            <p:cNvGrpSpPr>
              <a:grpSpLocks/>
            </p:cNvGrpSpPr>
            <p:nvPr/>
          </p:nvGrpSpPr>
          <p:grpSpPr bwMode="auto">
            <a:xfrm>
              <a:off x="1152" y="1707"/>
              <a:ext cx="480" cy="419"/>
              <a:chOff x="3174" y="2656"/>
              <a:chExt cx="1549" cy="1351"/>
            </a:xfrm>
          </p:grpSpPr>
          <p:sp>
            <p:nvSpPr>
              <p:cNvPr id="21" name="AutoShape 8"/>
              <p:cNvSpPr>
                <a:spLocks noChangeArrowheads="1"/>
              </p:cNvSpPr>
              <p:nvPr/>
            </p:nvSpPr>
            <p:spPr bwMode="gray">
              <a:xfrm>
                <a:off x="3187" y="2679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solidFill>
                <a:srgbClr val="808080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th-TH" sz="3600" b="1">
                  <a:latin typeface="Angsana New" pitchFamily="18" charset="-34"/>
                  <a:cs typeface="Angsana New" pitchFamily="18" charset="-34"/>
                </a:endParaRPr>
              </a:p>
            </p:txBody>
          </p:sp>
          <p:sp>
            <p:nvSpPr>
              <p:cNvPr id="22" name="AutoShape 9"/>
              <p:cNvSpPr>
                <a:spLocks noChangeArrowheads="1"/>
              </p:cNvSpPr>
              <p:nvPr/>
            </p:nvSpPr>
            <p:spPr bwMode="gray">
              <a:xfrm>
                <a:off x="3174" y="2656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gradFill rotWithShape="1">
                <a:gsLst>
                  <a:gs pos="0">
                    <a:srgbClr val="E6E6E6"/>
                  </a:gs>
                  <a:gs pos="7499">
                    <a:srgbClr val="7D8496"/>
                  </a:gs>
                  <a:gs pos="26500">
                    <a:srgbClr val="E6E6E6"/>
                  </a:gs>
                  <a:gs pos="34000">
                    <a:srgbClr val="7D8496"/>
                  </a:gs>
                  <a:gs pos="46500">
                    <a:srgbClr val="E6E6E6"/>
                  </a:gs>
                  <a:gs pos="50000">
                    <a:srgbClr val="FFFFFF"/>
                  </a:gs>
                  <a:gs pos="53501">
                    <a:srgbClr val="E6E6E6"/>
                  </a:gs>
                  <a:gs pos="66001">
                    <a:srgbClr val="7D8496"/>
                  </a:gs>
                  <a:gs pos="73500">
                    <a:srgbClr val="E6E6E6"/>
                  </a:gs>
                  <a:gs pos="92501">
                    <a:srgbClr val="7D8496"/>
                  </a:gs>
                  <a:gs pos="100000">
                    <a:srgbClr val="E6E6E6"/>
                  </a:gs>
                </a:gsLst>
                <a:lin ang="2700000" scaled="1"/>
              </a:gradFill>
              <a:ln w="9525">
                <a:solidFill>
                  <a:srgbClr val="C0C0C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th-TH" sz="3600" b="1">
                  <a:latin typeface="Angsana New" pitchFamily="18" charset="-34"/>
                  <a:cs typeface="Angsana New" pitchFamily="18" charset="-34"/>
                </a:endParaRPr>
              </a:p>
            </p:txBody>
          </p:sp>
          <p:sp>
            <p:nvSpPr>
              <p:cNvPr id="23" name="AutoShape 10"/>
              <p:cNvSpPr>
                <a:spLocks noChangeArrowheads="1"/>
              </p:cNvSpPr>
              <p:nvPr/>
            </p:nvSpPr>
            <p:spPr bwMode="gray">
              <a:xfrm>
                <a:off x="3264" y="2736"/>
                <a:ext cx="1350" cy="1168"/>
              </a:xfrm>
              <a:prstGeom prst="hexagon">
                <a:avLst>
                  <a:gd name="adj" fmla="val 28896"/>
                  <a:gd name="vf" fmla="val 115470"/>
                </a:avLst>
              </a:prstGeom>
              <a:gradFill rotWithShape="1">
                <a:gsLst>
                  <a:gs pos="0">
                    <a:schemeClr val="accent1">
                      <a:gamma/>
                      <a:shade val="46275"/>
                      <a:invGamma/>
                    </a:schemeClr>
                  </a:gs>
                  <a:gs pos="100000">
                    <a:schemeClr val="accent1"/>
                  </a:gs>
                </a:gsLst>
                <a:lin ang="27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th-TH" sz="3600" b="1">
                  <a:latin typeface="Angsana New" pitchFamily="18" charset="-34"/>
                  <a:cs typeface="Angsana New" pitchFamily="18" charset="-34"/>
                </a:endParaRPr>
              </a:p>
            </p:txBody>
          </p:sp>
        </p:grpSp>
        <p:sp>
          <p:nvSpPr>
            <p:cNvPr id="19" name="Text Box 15"/>
            <p:cNvSpPr txBox="1">
              <a:spLocks noChangeArrowheads="1"/>
            </p:cNvSpPr>
            <p:nvPr/>
          </p:nvSpPr>
          <p:spPr bwMode="auto">
            <a:xfrm>
              <a:off x="1680" y="1755"/>
              <a:ext cx="2688" cy="40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0" hangingPunct="0"/>
              <a:r>
                <a:rPr lang="th-TH" sz="3600" b="1" dirty="0" smtClean="0">
                  <a:solidFill>
                    <a:schemeClr val="tx2"/>
                  </a:solidFill>
                  <a:latin typeface="Angsana New" pitchFamily="18" charset="-34"/>
                  <a:cs typeface="Angsana New" pitchFamily="18" charset="-34"/>
                </a:rPr>
                <a:t>การลาคลอดบุตร</a:t>
              </a:r>
              <a:endParaRPr lang="en-US" sz="3600" b="1" dirty="0">
                <a:solidFill>
                  <a:schemeClr val="tx2"/>
                </a:solidFill>
                <a:latin typeface="Angsana New" pitchFamily="18" charset="-34"/>
                <a:cs typeface="Angsana New" pitchFamily="18" charset="-34"/>
              </a:endParaRPr>
            </a:p>
          </p:txBody>
        </p:sp>
        <p:sp>
          <p:nvSpPr>
            <p:cNvPr id="20" name="Text Box 16"/>
            <p:cNvSpPr txBox="1">
              <a:spLocks noChangeArrowheads="1"/>
            </p:cNvSpPr>
            <p:nvPr/>
          </p:nvSpPr>
          <p:spPr bwMode="gray">
            <a:xfrm>
              <a:off x="1282" y="1769"/>
              <a:ext cx="212" cy="40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3600" b="1">
                  <a:solidFill>
                    <a:schemeClr val="bg1"/>
                  </a:solidFill>
                  <a:latin typeface="Angsana New" pitchFamily="18" charset="-34"/>
                  <a:cs typeface="Angsana New" pitchFamily="18" charset="-34"/>
                </a:rPr>
                <a:t>2</a:t>
              </a:r>
            </a:p>
          </p:txBody>
        </p:sp>
      </p:grpSp>
      <p:grpSp>
        <p:nvGrpSpPr>
          <p:cNvPr id="24" name="Group 56"/>
          <p:cNvGrpSpPr>
            <a:grpSpLocks/>
          </p:cNvGrpSpPr>
          <p:nvPr/>
        </p:nvGrpSpPr>
        <p:grpSpPr bwMode="auto">
          <a:xfrm>
            <a:off x="683854" y="3248094"/>
            <a:ext cx="5105400" cy="722311"/>
            <a:chOff x="1152" y="2269"/>
            <a:chExt cx="3216" cy="455"/>
          </a:xfrm>
        </p:grpSpPr>
        <p:grpSp>
          <p:nvGrpSpPr>
            <p:cNvPr id="25" name="Group 17"/>
            <p:cNvGrpSpPr>
              <a:grpSpLocks/>
            </p:cNvGrpSpPr>
            <p:nvPr/>
          </p:nvGrpSpPr>
          <p:grpSpPr bwMode="auto">
            <a:xfrm>
              <a:off x="1152" y="2269"/>
              <a:ext cx="480" cy="419"/>
              <a:chOff x="1110" y="2656"/>
              <a:chExt cx="1549" cy="1351"/>
            </a:xfrm>
          </p:grpSpPr>
          <p:sp>
            <p:nvSpPr>
              <p:cNvPr id="29" name="AutoShape 18"/>
              <p:cNvSpPr>
                <a:spLocks noChangeArrowheads="1"/>
              </p:cNvSpPr>
              <p:nvPr/>
            </p:nvSpPr>
            <p:spPr bwMode="gray">
              <a:xfrm>
                <a:off x="1123" y="2679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solidFill>
                <a:srgbClr val="808080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th-TH" sz="3600" b="1">
                  <a:latin typeface="Angsana New" pitchFamily="18" charset="-34"/>
                  <a:cs typeface="Angsana New" pitchFamily="18" charset="-34"/>
                </a:endParaRPr>
              </a:p>
            </p:txBody>
          </p:sp>
          <p:sp>
            <p:nvSpPr>
              <p:cNvPr id="30" name="AutoShape 19"/>
              <p:cNvSpPr>
                <a:spLocks noChangeArrowheads="1"/>
              </p:cNvSpPr>
              <p:nvPr/>
            </p:nvSpPr>
            <p:spPr bwMode="gray">
              <a:xfrm>
                <a:off x="1110" y="2656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gradFill rotWithShape="1">
                <a:gsLst>
                  <a:gs pos="0">
                    <a:srgbClr val="E6E6E6"/>
                  </a:gs>
                  <a:gs pos="7499">
                    <a:srgbClr val="7D8496"/>
                  </a:gs>
                  <a:gs pos="26500">
                    <a:srgbClr val="E6E6E6"/>
                  </a:gs>
                  <a:gs pos="34000">
                    <a:srgbClr val="7D8496"/>
                  </a:gs>
                  <a:gs pos="46500">
                    <a:srgbClr val="E6E6E6"/>
                  </a:gs>
                  <a:gs pos="50000">
                    <a:srgbClr val="FFFFFF"/>
                  </a:gs>
                  <a:gs pos="53501">
                    <a:srgbClr val="E6E6E6"/>
                  </a:gs>
                  <a:gs pos="66001">
                    <a:srgbClr val="7D8496"/>
                  </a:gs>
                  <a:gs pos="73500">
                    <a:srgbClr val="E6E6E6"/>
                  </a:gs>
                  <a:gs pos="92501">
                    <a:srgbClr val="7D8496"/>
                  </a:gs>
                  <a:gs pos="100000">
                    <a:srgbClr val="E6E6E6"/>
                  </a:gs>
                </a:gsLst>
                <a:lin ang="2700000" scaled="1"/>
              </a:gradFill>
              <a:ln w="9525">
                <a:solidFill>
                  <a:srgbClr val="C0C0C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th-TH" sz="3600" b="1">
                  <a:latin typeface="Angsana New" pitchFamily="18" charset="-34"/>
                  <a:cs typeface="Angsana New" pitchFamily="18" charset="-34"/>
                </a:endParaRPr>
              </a:p>
            </p:txBody>
          </p:sp>
          <p:sp>
            <p:nvSpPr>
              <p:cNvPr id="31" name="AutoShape 20"/>
              <p:cNvSpPr>
                <a:spLocks noChangeArrowheads="1"/>
              </p:cNvSpPr>
              <p:nvPr/>
            </p:nvSpPr>
            <p:spPr bwMode="gray">
              <a:xfrm>
                <a:off x="1200" y="2736"/>
                <a:ext cx="1350" cy="1168"/>
              </a:xfrm>
              <a:prstGeom prst="hexagon">
                <a:avLst>
                  <a:gd name="adj" fmla="val 28896"/>
                  <a:gd name="vf" fmla="val 115470"/>
                </a:avLst>
              </a:prstGeom>
              <a:gradFill rotWithShape="1">
                <a:gsLst>
                  <a:gs pos="0">
                    <a:schemeClr val="accent2">
                      <a:gamma/>
                      <a:shade val="46275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th-TH" sz="3600" b="1">
                  <a:latin typeface="Angsana New" pitchFamily="18" charset="-34"/>
                  <a:cs typeface="Angsana New" pitchFamily="18" charset="-34"/>
                </a:endParaRPr>
              </a:p>
            </p:txBody>
          </p:sp>
        </p:grpSp>
        <p:sp>
          <p:nvSpPr>
            <p:cNvPr id="27" name="Text Box 26"/>
            <p:cNvSpPr txBox="1">
              <a:spLocks noChangeArrowheads="1"/>
            </p:cNvSpPr>
            <p:nvPr/>
          </p:nvSpPr>
          <p:spPr bwMode="auto">
            <a:xfrm>
              <a:off x="1680" y="2317"/>
              <a:ext cx="2688" cy="40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0" hangingPunct="0"/>
              <a:r>
                <a:rPr lang="th-TH" sz="3600" b="1" dirty="0" smtClean="0">
                  <a:solidFill>
                    <a:schemeClr val="tx2"/>
                  </a:solidFill>
                  <a:latin typeface="Angsana New" pitchFamily="18" charset="-34"/>
                  <a:cs typeface="Angsana New" pitchFamily="18" charset="-34"/>
                </a:rPr>
                <a:t>การลากิจส่วนตัว</a:t>
              </a:r>
              <a:endParaRPr lang="en-US" sz="3600" b="1" dirty="0">
                <a:solidFill>
                  <a:schemeClr val="tx2"/>
                </a:solidFill>
                <a:latin typeface="Angsana New" pitchFamily="18" charset="-34"/>
                <a:cs typeface="Angsana New" pitchFamily="18" charset="-34"/>
              </a:endParaRPr>
            </a:p>
          </p:txBody>
        </p:sp>
        <p:sp>
          <p:nvSpPr>
            <p:cNvPr id="28" name="Text Box 27"/>
            <p:cNvSpPr txBox="1">
              <a:spLocks noChangeArrowheads="1"/>
            </p:cNvSpPr>
            <p:nvPr/>
          </p:nvSpPr>
          <p:spPr bwMode="gray">
            <a:xfrm>
              <a:off x="1291" y="2305"/>
              <a:ext cx="212" cy="40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3600" b="1" dirty="0">
                  <a:solidFill>
                    <a:schemeClr val="bg1"/>
                  </a:solidFill>
                  <a:latin typeface="Angsana New" pitchFamily="18" charset="-34"/>
                  <a:cs typeface="Angsana New" pitchFamily="18" charset="-34"/>
                </a:rPr>
                <a:t>3</a:t>
              </a:r>
            </a:p>
          </p:txBody>
        </p:sp>
      </p:grpSp>
      <p:grpSp>
        <p:nvGrpSpPr>
          <p:cNvPr id="32" name="Group 57"/>
          <p:cNvGrpSpPr>
            <a:grpSpLocks/>
          </p:cNvGrpSpPr>
          <p:nvPr/>
        </p:nvGrpSpPr>
        <p:grpSpPr bwMode="auto">
          <a:xfrm>
            <a:off x="672306" y="3907882"/>
            <a:ext cx="5105400" cy="722311"/>
            <a:chOff x="1152" y="2845"/>
            <a:chExt cx="3216" cy="455"/>
          </a:xfrm>
        </p:grpSpPr>
        <p:grpSp>
          <p:nvGrpSpPr>
            <p:cNvPr id="33" name="Group 21"/>
            <p:cNvGrpSpPr>
              <a:grpSpLocks/>
            </p:cNvGrpSpPr>
            <p:nvPr/>
          </p:nvGrpSpPr>
          <p:grpSpPr bwMode="auto">
            <a:xfrm>
              <a:off x="1152" y="2845"/>
              <a:ext cx="480" cy="419"/>
              <a:chOff x="3174" y="2656"/>
              <a:chExt cx="1549" cy="1351"/>
            </a:xfrm>
          </p:grpSpPr>
          <p:sp>
            <p:nvSpPr>
              <p:cNvPr id="37" name="AutoShape 22"/>
              <p:cNvSpPr>
                <a:spLocks noChangeArrowheads="1"/>
              </p:cNvSpPr>
              <p:nvPr/>
            </p:nvSpPr>
            <p:spPr bwMode="gray">
              <a:xfrm>
                <a:off x="3187" y="2679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solidFill>
                <a:srgbClr val="808080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th-TH" sz="3600" b="1">
                  <a:latin typeface="Angsana New" pitchFamily="18" charset="-34"/>
                  <a:cs typeface="Angsana New" pitchFamily="18" charset="-34"/>
                </a:endParaRPr>
              </a:p>
            </p:txBody>
          </p:sp>
          <p:sp>
            <p:nvSpPr>
              <p:cNvPr id="38" name="AutoShape 23"/>
              <p:cNvSpPr>
                <a:spLocks noChangeArrowheads="1"/>
              </p:cNvSpPr>
              <p:nvPr/>
            </p:nvSpPr>
            <p:spPr bwMode="gray">
              <a:xfrm>
                <a:off x="3174" y="2656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gradFill rotWithShape="1">
                <a:gsLst>
                  <a:gs pos="0">
                    <a:srgbClr val="E6E6E6"/>
                  </a:gs>
                  <a:gs pos="7499">
                    <a:srgbClr val="7D8496"/>
                  </a:gs>
                  <a:gs pos="26500">
                    <a:srgbClr val="E6E6E6"/>
                  </a:gs>
                  <a:gs pos="34000">
                    <a:srgbClr val="7D8496"/>
                  </a:gs>
                  <a:gs pos="46500">
                    <a:srgbClr val="E6E6E6"/>
                  </a:gs>
                  <a:gs pos="50000">
                    <a:srgbClr val="FFFFFF"/>
                  </a:gs>
                  <a:gs pos="53501">
                    <a:srgbClr val="E6E6E6"/>
                  </a:gs>
                  <a:gs pos="66001">
                    <a:srgbClr val="7D8496"/>
                  </a:gs>
                  <a:gs pos="73500">
                    <a:srgbClr val="E6E6E6"/>
                  </a:gs>
                  <a:gs pos="92501">
                    <a:srgbClr val="7D8496"/>
                  </a:gs>
                  <a:gs pos="100000">
                    <a:srgbClr val="E6E6E6"/>
                  </a:gs>
                </a:gsLst>
                <a:lin ang="2700000" scaled="1"/>
              </a:gradFill>
              <a:ln w="9525">
                <a:solidFill>
                  <a:srgbClr val="C0C0C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th-TH" sz="3600" b="1">
                  <a:latin typeface="Angsana New" pitchFamily="18" charset="-34"/>
                  <a:cs typeface="Angsana New" pitchFamily="18" charset="-34"/>
                </a:endParaRPr>
              </a:p>
            </p:txBody>
          </p:sp>
          <p:sp>
            <p:nvSpPr>
              <p:cNvPr id="39" name="AutoShape 24"/>
              <p:cNvSpPr>
                <a:spLocks noChangeArrowheads="1"/>
              </p:cNvSpPr>
              <p:nvPr/>
            </p:nvSpPr>
            <p:spPr bwMode="gray">
              <a:xfrm>
                <a:off x="3264" y="2736"/>
                <a:ext cx="1350" cy="1168"/>
              </a:xfrm>
              <a:prstGeom prst="hexagon">
                <a:avLst>
                  <a:gd name="adj" fmla="val 28896"/>
                  <a:gd name="vf" fmla="val 115470"/>
                </a:avLst>
              </a:prstGeom>
              <a:gradFill rotWithShape="1">
                <a:gsLst>
                  <a:gs pos="0">
                    <a:schemeClr val="accent1">
                      <a:gamma/>
                      <a:shade val="46275"/>
                      <a:invGamma/>
                    </a:schemeClr>
                  </a:gs>
                  <a:gs pos="100000">
                    <a:schemeClr val="accent1"/>
                  </a:gs>
                </a:gsLst>
                <a:lin ang="27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th-TH" sz="3600" b="1">
                  <a:latin typeface="Angsana New" pitchFamily="18" charset="-34"/>
                  <a:cs typeface="Angsana New" pitchFamily="18" charset="-34"/>
                </a:endParaRPr>
              </a:p>
            </p:txBody>
          </p:sp>
        </p:grpSp>
        <p:sp>
          <p:nvSpPr>
            <p:cNvPr id="35" name="Text Box 29"/>
            <p:cNvSpPr txBox="1">
              <a:spLocks noChangeArrowheads="1"/>
            </p:cNvSpPr>
            <p:nvPr/>
          </p:nvSpPr>
          <p:spPr bwMode="auto">
            <a:xfrm>
              <a:off x="1680" y="2893"/>
              <a:ext cx="2688" cy="40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0" hangingPunct="0"/>
              <a:r>
                <a:rPr lang="th-TH" sz="3600" b="1" dirty="0" smtClean="0">
                  <a:solidFill>
                    <a:schemeClr val="tx2"/>
                  </a:solidFill>
                  <a:latin typeface="Angsana New" pitchFamily="18" charset="-34"/>
                  <a:cs typeface="Angsana New" pitchFamily="18" charset="-34"/>
                </a:rPr>
                <a:t>การลาพักผ่อน</a:t>
              </a:r>
              <a:endParaRPr lang="en-US" sz="3600" b="1" dirty="0">
                <a:solidFill>
                  <a:schemeClr val="tx2"/>
                </a:solidFill>
                <a:latin typeface="Angsana New" pitchFamily="18" charset="-34"/>
                <a:cs typeface="Angsana New" pitchFamily="18" charset="-34"/>
              </a:endParaRPr>
            </a:p>
          </p:txBody>
        </p:sp>
        <p:sp>
          <p:nvSpPr>
            <p:cNvPr id="36" name="Text Box 30"/>
            <p:cNvSpPr txBox="1">
              <a:spLocks noChangeArrowheads="1"/>
            </p:cNvSpPr>
            <p:nvPr/>
          </p:nvSpPr>
          <p:spPr bwMode="gray">
            <a:xfrm>
              <a:off x="1282" y="2871"/>
              <a:ext cx="212" cy="40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3600" b="1" dirty="0">
                  <a:solidFill>
                    <a:schemeClr val="bg1"/>
                  </a:solidFill>
                  <a:latin typeface="Angsana New" pitchFamily="18" charset="-34"/>
                  <a:cs typeface="Angsana New" pitchFamily="18" charset="-34"/>
                </a:rPr>
                <a:t>4</a:t>
              </a:r>
            </a:p>
          </p:txBody>
        </p:sp>
      </p:grpSp>
      <p:grpSp>
        <p:nvGrpSpPr>
          <p:cNvPr id="40" name="Group 56"/>
          <p:cNvGrpSpPr>
            <a:grpSpLocks/>
          </p:cNvGrpSpPr>
          <p:nvPr/>
        </p:nvGrpSpPr>
        <p:grpSpPr bwMode="auto">
          <a:xfrm>
            <a:off x="674548" y="4564471"/>
            <a:ext cx="6840538" cy="722311"/>
            <a:chOff x="1152" y="2269"/>
            <a:chExt cx="4309" cy="455"/>
          </a:xfrm>
        </p:grpSpPr>
        <p:grpSp>
          <p:nvGrpSpPr>
            <p:cNvPr id="41" name="Group 17"/>
            <p:cNvGrpSpPr>
              <a:grpSpLocks/>
            </p:cNvGrpSpPr>
            <p:nvPr/>
          </p:nvGrpSpPr>
          <p:grpSpPr bwMode="auto">
            <a:xfrm>
              <a:off x="1152" y="2269"/>
              <a:ext cx="480" cy="419"/>
              <a:chOff x="1110" y="2656"/>
              <a:chExt cx="1549" cy="1351"/>
            </a:xfrm>
          </p:grpSpPr>
          <p:sp>
            <p:nvSpPr>
              <p:cNvPr id="45" name="AutoShape 18"/>
              <p:cNvSpPr>
                <a:spLocks noChangeArrowheads="1"/>
              </p:cNvSpPr>
              <p:nvPr/>
            </p:nvSpPr>
            <p:spPr bwMode="gray">
              <a:xfrm>
                <a:off x="1123" y="2679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solidFill>
                <a:srgbClr val="808080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th-TH" sz="3600" b="1">
                  <a:latin typeface="Angsana New" pitchFamily="18" charset="-34"/>
                  <a:cs typeface="Angsana New" pitchFamily="18" charset="-34"/>
                </a:endParaRPr>
              </a:p>
            </p:txBody>
          </p:sp>
          <p:sp>
            <p:nvSpPr>
              <p:cNvPr id="46" name="AutoShape 19"/>
              <p:cNvSpPr>
                <a:spLocks noChangeArrowheads="1"/>
              </p:cNvSpPr>
              <p:nvPr/>
            </p:nvSpPr>
            <p:spPr bwMode="gray">
              <a:xfrm>
                <a:off x="1110" y="2656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gradFill rotWithShape="1">
                <a:gsLst>
                  <a:gs pos="0">
                    <a:srgbClr val="E6E6E6"/>
                  </a:gs>
                  <a:gs pos="7499">
                    <a:srgbClr val="7D8496"/>
                  </a:gs>
                  <a:gs pos="26500">
                    <a:srgbClr val="E6E6E6"/>
                  </a:gs>
                  <a:gs pos="34000">
                    <a:srgbClr val="7D8496"/>
                  </a:gs>
                  <a:gs pos="46500">
                    <a:srgbClr val="E6E6E6"/>
                  </a:gs>
                  <a:gs pos="50000">
                    <a:srgbClr val="FFFFFF"/>
                  </a:gs>
                  <a:gs pos="53501">
                    <a:srgbClr val="E6E6E6"/>
                  </a:gs>
                  <a:gs pos="66001">
                    <a:srgbClr val="7D8496"/>
                  </a:gs>
                  <a:gs pos="73500">
                    <a:srgbClr val="E6E6E6"/>
                  </a:gs>
                  <a:gs pos="92501">
                    <a:srgbClr val="7D8496"/>
                  </a:gs>
                  <a:gs pos="100000">
                    <a:srgbClr val="E6E6E6"/>
                  </a:gs>
                </a:gsLst>
                <a:lin ang="2700000" scaled="1"/>
              </a:gradFill>
              <a:ln w="9525">
                <a:solidFill>
                  <a:srgbClr val="C0C0C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th-TH" sz="3600" b="1">
                  <a:latin typeface="Angsana New" pitchFamily="18" charset="-34"/>
                  <a:cs typeface="Angsana New" pitchFamily="18" charset="-34"/>
                </a:endParaRPr>
              </a:p>
            </p:txBody>
          </p:sp>
          <p:sp>
            <p:nvSpPr>
              <p:cNvPr id="47" name="AutoShape 20"/>
              <p:cNvSpPr>
                <a:spLocks noChangeArrowheads="1"/>
              </p:cNvSpPr>
              <p:nvPr/>
            </p:nvSpPr>
            <p:spPr bwMode="gray">
              <a:xfrm>
                <a:off x="1200" y="2736"/>
                <a:ext cx="1350" cy="1168"/>
              </a:xfrm>
              <a:prstGeom prst="hexagon">
                <a:avLst>
                  <a:gd name="adj" fmla="val 28896"/>
                  <a:gd name="vf" fmla="val 115470"/>
                </a:avLst>
              </a:prstGeom>
              <a:gradFill rotWithShape="1">
                <a:gsLst>
                  <a:gs pos="0">
                    <a:schemeClr val="accent2">
                      <a:gamma/>
                      <a:shade val="46275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th-TH" sz="3600" b="1">
                  <a:latin typeface="Angsana New" pitchFamily="18" charset="-34"/>
                  <a:cs typeface="Angsana New" pitchFamily="18" charset="-34"/>
                </a:endParaRPr>
              </a:p>
            </p:txBody>
          </p:sp>
        </p:grpSp>
        <p:sp>
          <p:nvSpPr>
            <p:cNvPr id="43" name="Text Box 26"/>
            <p:cNvSpPr txBox="1">
              <a:spLocks noChangeArrowheads="1"/>
            </p:cNvSpPr>
            <p:nvPr/>
          </p:nvSpPr>
          <p:spPr bwMode="auto">
            <a:xfrm>
              <a:off x="1680" y="2317"/>
              <a:ext cx="3781" cy="40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eaLnBrk="0" hangingPunct="0"/>
              <a:r>
                <a:rPr lang="th-TH" sz="3600" b="1" dirty="0" smtClean="0">
                  <a:solidFill>
                    <a:schemeClr val="tx2"/>
                  </a:solidFill>
                  <a:latin typeface="Angsana New" pitchFamily="18" charset="-34"/>
                  <a:cs typeface="Angsana New" pitchFamily="18" charset="-34"/>
                </a:rPr>
                <a:t>การลาอุปสมบทหรือการลาไปประกอบพิธีฮัจย์</a:t>
              </a:r>
              <a:endParaRPr lang="en-US" sz="3600" b="1" dirty="0">
                <a:solidFill>
                  <a:schemeClr val="tx2"/>
                </a:solidFill>
                <a:latin typeface="Angsana New" pitchFamily="18" charset="-34"/>
                <a:cs typeface="Angsana New" pitchFamily="18" charset="-34"/>
              </a:endParaRPr>
            </a:p>
          </p:txBody>
        </p:sp>
        <p:sp>
          <p:nvSpPr>
            <p:cNvPr id="44" name="Text Box 27"/>
            <p:cNvSpPr txBox="1">
              <a:spLocks noChangeArrowheads="1"/>
            </p:cNvSpPr>
            <p:nvPr/>
          </p:nvSpPr>
          <p:spPr bwMode="gray">
            <a:xfrm>
              <a:off x="1282" y="2286"/>
              <a:ext cx="212" cy="40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3600" b="1" dirty="0" smtClean="0">
                  <a:solidFill>
                    <a:schemeClr val="bg1"/>
                  </a:solidFill>
                  <a:latin typeface="Angsana New" pitchFamily="18" charset="-34"/>
                  <a:cs typeface="Angsana New" pitchFamily="18" charset="-34"/>
                </a:rPr>
                <a:t>5</a:t>
              </a:r>
              <a:endParaRPr lang="en-US" sz="3600" b="1" dirty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76"/>
          <p:cNvGrpSpPr>
            <a:grpSpLocks/>
          </p:cNvGrpSpPr>
          <p:nvPr/>
        </p:nvGrpSpPr>
        <p:grpSpPr bwMode="auto">
          <a:xfrm>
            <a:off x="827085" y="800843"/>
            <a:ext cx="6673873" cy="5271363"/>
            <a:chOff x="3696" y="1354"/>
            <a:chExt cx="1363" cy="1936"/>
          </a:xfrm>
        </p:grpSpPr>
        <p:sp>
          <p:nvSpPr>
            <p:cNvPr id="6" name="AutoShape 77"/>
            <p:cNvSpPr>
              <a:spLocks noChangeArrowheads="1"/>
            </p:cNvSpPr>
            <p:nvPr/>
          </p:nvSpPr>
          <p:spPr bwMode="gray">
            <a:xfrm>
              <a:off x="3696" y="1490"/>
              <a:ext cx="1363" cy="1800"/>
            </a:xfrm>
            <a:prstGeom prst="roundRect">
              <a:avLst>
                <a:gd name="adj" fmla="val 17509"/>
              </a:avLst>
            </a:prstGeom>
            <a:gradFill rotWithShape="1">
              <a:gsLst>
                <a:gs pos="0">
                  <a:srgbClr val="B59F43"/>
                </a:gs>
                <a:gs pos="100000">
                  <a:srgbClr val="8F8849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7" name="AutoShape 78"/>
            <p:cNvSpPr>
              <a:spLocks noChangeArrowheads="1"/>
            </p:cNvSpPr>
            <p:nvPr/>
          </p:nvSpPr>
          <p:spPr bwMode="gray">
            <a:xfrm>
              <a:off x="3717" y="1495"/>
              <a:ext cx="1322" cy="1766"/>
            </a:xfrm>
            <a:prstGeom prst="roundRect">
              <a:avLst>
                <a:gd name="adj" fmla="val 16667"/>
              </a:avLst>
            </a:prstGeom>
            <a:solidFill>
              <a:srgbClr val="E9E065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8" name="AutoShape 79"/>
            <p:cNvSpPr>
              <a:spLocks noChangeArrowheads="1"/>
            </p:cNvSpPr>
            <p:nvPr/>
          </p:nvSpPr>
          <p:spPr bwMode="gray">
            <a:xfrm>
              <a:off x="3728" y="2795"/>
              <a:ext cx="1304" cy="447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E9E065"/>
                </a:gs>
                <a:gs pos="100000">
                  <a:srgbClr val="E9E065">
                    <a:gamma/>
                    <a:tint val="57647"/>
                    <a:invGamma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9" name="AutoShape 80"/>
            <p:cNvSpPr>
              <a:spLocks noChangeArrowheads="1"/>
            </p:cNvSpPr>
            <p:nvPr/>
          </p:nvSpPr>
          <p:spPr bwMode="gray">
            <a:xfrm>
              <a:off x="3728" y="1509"/>
              <a:ext cx="1304" cy="446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E9E065">
                    <a:gamma/>
                    <a:tint val="33333"/>
                    <a:invGamma/>
                  </a:srgbClr>
                </a:gs>
                <a:gs pos="100000">
                  <a:srgbClr val="E9E065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11" name="Text Box 87"/>
            <p:cNvSpPr txBox="1">
              <a:spLocks noChangeArrowheads="1"/>
            </p:cNvSpPr>
            <p:nvPr/>
          </p:nvSpPr>
          <p:spPr bwMode="gray">
            <a:xfrm>
              <a:off x="4345" y="1354"/>
              <a:ext cx="38" cy="136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2" name="Text Box 88"/>
            <p:cNvSpPr txBox="1">
              <a:spLocks noChangeArrowheads="1"/>
            </p:cNvSpPr>
            <p:nvPr/>
          </p:nvSpPr>
          <p:spPr bwMode="gray">
            <a:xfrm>
              <a:off x="3725" y="1585"/>
              <a:ext cx="1296" cy="19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buNone/>
              </a:pPr>
              <a:r>
                <a:rPr lang="th-TH" sz="2800" b="1" dirty="0" smtClean="0">
                  <a:solidFill>
                    <a:schemeClr val="tx2"/>
                  </a:solidFill>
                  <a:latin typeface="Angsana New" pitchFamily="18" charset="-34"/>
                  <a:cs typeface="Angsana New" pitchFamily="18" charset="-34"/>
                </a:rPr>
                <a:t>1. </a:t>
              </a:r>
              <a:r>
                <a:rPr lang="th-TH" sz="2800" b="1" u="sng" dirty="0" smtClean="0">
                  <a:solidFill>
                    <a:schemeClr val="tx2"/>
                  </a:solidFill>
                  <a:latin typeface="Angsana New" pitchFamily="18" charset="-34"/>
                  <a:cs typeface="Angsana New" pitchFamily="18" charset="-34"/>
                </a:rPr>
                <a:t>ระบบสำนักงานอิเล็กทรอนิคส์มหาวิทยาลัยแม่โจ้</a:t>
              </a:r>
              <a:r>
                <a:rPr lang="en-US" sz="2800" b="1" u="sng" dirty="0" smtClean="0">
                  <a:solidFill>
                    <a:schemeClr val="tx2"/>
                  </a:solidFill>
                  <a:latin typeface="Angsana New" pitchFamily="18" charset="-34"/>
                  <a:cs typeface="Angsana New" pitchFamily="18" charset="-34"/>
                </a:rPr>
                <a:t>-</a:t>
              </a:r>
              <a:r>
                <a:rPr lang="th-TH" sz="2800" b="1" u="sng" dirty="0" smtClean="0">
                  <a:solidFill>
                    <a:schemeClr val="tx2"/>
                  </a:solidFill>
                  <a:latin typeface="Angsana New" pitchFamily="18" charset="-34"/>
                  <a:cs typeface="Angsana New" pitchFamily="18" charset="-34"/>
                </a:rPr>
                <a:t>ชุมพร</a:t>
              </a:r>
            </a:p>
          </p:txBody>
        </p:sp>
      </p:grpSp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5849" y="2000242"/>
            <a:ext cx="4271963" cy="3138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Title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th-TH" sz="480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การศึกษาผลงานที่เกี่ยวข้อง</a:t>
            </a:r>
            <a:endParaRPr lang="th-TH" sz="480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541466" y="5221446"/>
            <a:ext cx="511550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h-TH" sz="2000" b="1" dirty="0" smtClean="0">
                <a:solidFill>
                  <a:schemeClr val="tx2"/>
                </a:solidFill>
                <a:latin typeface="Angsana New" pitchFamily="18" charset="-34"/>
                <a:cs typeface="Angsana New" pitchFamily="18" charset="-34"/>
              </a:rPr>
              <a:t>รูปแสดงหน้าจอระบบสำนักงานอิเล็กทรอนิคส์มหาวิทยาลัยแม่โจ้</a:t>
            </a:r>
            <a:r>
              <a:rPr lang="en-US" sz="2000" b="1" dirty="0" smtClean="0">
                <a:solidFill>
                  <a:schemeClr val="tx2"/>
                </a:solidFill>
                <a:latin typeface="Angsana New" pitchFamily="18" charset="-34"/>
                <a:cs typeface="Angsana New" pitchFamily="18" charset="-34"/>
              </a:rPr>
              <a:t>-</a:t>
            </a:r>
            <a:r>
              <a:rPr lang="th-TH" sz="2000" b="1" dirty="0" smtClean="0">
                <a:solidFill>
                  <a:schemeClr val="tx2"/>
                </a:solidFill>
                <a:latin typeface="Angsana New" pitchFamily="18" charset="-34"/>
                <a:cs typeface="Angsana New" pitchFamily="18" charset="-34"/>
              </a:rPr>
              <a:t>ชุมพร</a:t>
            </a:r>
            <a:endParaRPr lang="en-US" sz="2000" b="1" dirty="0" smtClean="0">
              <a:solidFill>
                <a:schemeClr val="tx2"/>
              </a:solidFill>
              <a:latin typeface="Angsana New" pitchFamily="18" charset="-34"/>
              <a:cs typeface="Angsana New" pitchFamily="18" charset="-34"/>
            </a:endParaRPr>
          </a:p>
          <a:p>
            <a:pPr algn="ctr"/>
            <a:r>
              <a:rPr lang="th-TH" sz="2000" b="1" dirty="0" smtClean="0">
                <a:solidFill>
                  <a:schemeClr val="tx2"/>
                </a:solidFill>
                <a:latin typeface="Angsana New" pitchFamily="18" charset="-34"/>
                <a:cs typeface="Angsana New" pitchFamily="18" charset="-34"/>
              </a:rPr>
              <a:t>(</a:t>
            </a:r>
            <a:r>
              <a:rPr lang="en-US" sz="2000" b="1" u="sng" dirty="0" smtClean="0">
                <a:solidFill>
                  <a:schemeClr val="tx2"/>
                </a:solidFill>
                <a:latin typeface="Angsana New" pitchFamily="18" charset="-34"/>
                <a:cs typeface="Angsana New" pitchFamily="18" charset="-34"/>
                <a:hlinkClick r:id="rId3"/>
              </a:rPr>
              <a:t>http://www.it.mju.ac.th/chumphon/code/login/index.php</a:t>
            </a:r>
            <a:r>
              <a:rPr lang="th-TH" sz="2000" b="1" dirty="0" smtClean="0">
                <a:solidFill>
                  <a:schemeClr val="tx2"/>
                </a:solidFill>
                <a:latin typeface="Angsana New" pitchFamily="18" charset="-34"/>
                <a:cs typeface="Angsana New" pitchFamily="18" charset="-34"/>
              </a:rPr>
              <a:t>)</a:t>
            </a:r>
            <a:endParaRPr lang="th-TH" sz="2000" b="1" dirty="0">
              <a:solidFill>
                <a:schemeClr val="tx2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786478" y="2612121"/>
            <a:ext cx="3286116" cy="1477328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th-TH" b="1" dirty="0" smtClean="0"/>
              <a:t>- จัดการใบลา หรือตรวจสอบสถานะของการลา</a:t>
            </a:r>
            <a:endParaRPr lang="en-US" b="1" dirty="0" smtClean="0"/>
          </a:p>
          <a:p>
            <a:r>
              <a:rPr lang="th-TH" b="1" dirty="0" smtClean="0"/>
              <a:t>- ดูใบลาที่ได้รับการอนุมัติ</a:t>
            </a:r>
            <a:endParaRPr lang="en-US" b="1" dirty="0" smtClean="0"/>
          </a:p>
          <a:p>
            <a:r>
              <a:rPr lang="th-TH" b="1" dirty="0" smtClean="0"/>
              <a:t>- รายงานวันลาสะสมตามปีงบประมาณ รายงาน  </a:t>
            </a:r>
          </a:p>
          <a:p>
            <a:r>
              <a:rPr lang="th-TH" b="1" dirty="0" smtClean="0"/>
              <a:t>  สรุปผลการลาประจำปีงบประมาณ </a:t>
            </a:r>
            <a:endParaRPr lang="en-US" b="1" dirty="0" smtClean="0"/>
          </a:p>
          <a:p>
            <a:r>
              <a:rPr lang="th-TH" b="1" dirty="0" smtClean="0"/>
              <a:t>- เมนูบันทึกข้อความ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76"/>
          <p:cNvGrpSpPr>
            <a:grpSpLocks/>
          </p:cNvGrpSpPr>
          <p:nvPr/>
        </p:nvGrpSpPr>
        <p:grpSpPr bwMode="auto">
          <a:xfrm>
            <a:off x="1357289" y="1086593"/>
            <a:ext cx="6673873" cy="5271363"/>
            <a:chOff x="3696" y="1354"/>
            <a:chExt cx="1363" cy="1936"/>
          </a:xfrm>
        </p:grpSpPr>
        <p:sp>
          <p:nvSpPr>
            <p:cNvPr id="6" name="AutoShape 77"/>
            <p:cNvSpPr>
              <a:spLocks noChangeArrowheads="1"/>
            </p:cNvSpPr>
            <p:nvPr/>
          </p:nvSpPr>
          <p:spPr bwMode="gray">
            <a:xfrm>
              <a:off x="3696" y="1490"/>
              <a:ext cx="1363" cy="1800"/>
            </a:xfrm>
            <a:prstGeom prst="roundRect">
              <a:avLst>
                <a:gd name="adj" fmla="val 17509"/>
              </a:avLst>
            </a:prstGeom>
            <a:gradFill rotWithShape="1">
              <a:gsLst>
                <a:gs pos="0">
                  <a:srgbClr val="B59F43"/>
                </a:gs>
                <a:gs pos="100000">
                  <a:srgbClr val="8F8849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7" name="AutoShape 78"/>
            <p:cNvSpPr>
              <a:spLocks noChangeArrowheads="1"/>
            </p:cNvSpPr>
            <p:nvPr/>
          </p:nvSpPr>
          <p:spPr bwMode="gray">
            <a:xfrm>
              <a:off x="3717" y="1495"/>
              <a:ext cx="1322" cy="1766"/>
            </a:xfrm>
            <a:prstGeom prst="roundRect">
              <a:avLst>
                <a:gd name="adj" fmla="val 16667"/>
              </a:avLst>
            </a:prstGeom>
            <a:solidFill>
              <a:srgbClr val="E9E065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8" name="AutoShape 79"/>
            <p:cNvSpPr>
              <a:spLocks noChangeArrowheads="1"/>
            </p:cNvSpPr>
            <p:nvPr/>
          </p:nvSpPr>
          <p:spPr bwMode="gray">
            <a:xfrm>
              <a:off x="3728" y="2795"/>
              <a:ext cx="1304" cy="447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E9E065"/>
                </a:gs>
                <a:gs pos="100000">
                  <a:srgbClr val="E9E065">
                    <a:gamma/>
                    <a:tint val="57647"/>
                    <a:invGamma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9" name="AutoShape 80"/>
            <p:cNvSpPr>
              <a:spLocks noChangeArrowheads="1"/>
            </p:cNvSpPr>
            <p:nvPr/>
          </p:nvSpPr>
          <p:spPr bwMode="gray">
            <a:xfrm>
              <a:off x="3728" y="1509"/>
              <a:ext cx="1304" cy="446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E9E065">
                    <a:gamma/>
                    <a:tint val="33333"/>
                    <a:invGamma/>
                  </a:srgbClr>
                </a:gs>
                <a:gs pos="100000">
                  <a:srgbClr val="E9E065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th-TH" dirty="0">
                <a:solidFill>
                  <a:schemeClr val="tx2"/>
                </a:solidFill>
              </a:endParaRPr>
            </a:p>
          </p:txBody>
        </p:sp>
        <p:sp>
          <p:nvSpPr>
            <p:cNvPr id="10" name="Text Box 87"/>
            <p:cNvSpPr txBox="1">
              <a:spLocks noChangeArrowheads="1"/>
            </p:cNvSpPr>
            <p:nvPr/>
          </p:nvSpPr>
          <p:spPr bwMode="gray">
            <a:xfrm>
              <a:off x="4345" y="1354"/>
              <a:ext cx="38" cy="136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1" name="Text Box 88"/>
            <p:cNvSpPr txBox="1">
              <a:spLocks noChangeArrowheads="1"/>
            </p:cNvSpPr>
            <p:nvPr/>
          </p:nvSpPr>
          <p:spPr bwMode="gray">
            <a:xfrm>
              <a:off x="3725" y="1550"/>
              <a:ext cx="1296" cy="19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buNone/>
              </a:pPr>
              <a:r>
                <a:rPr lang="th-TH" sz="2800" b="1" dirty="0" smtClean="0">
                  <a:solidFill>
                    <a:schemeClr val="tx2"/>
                  </a:solidFill>
                  <a:latin typeface="Angsana New" pitchFamily="18" charset="-34"/>
                  <a:cs typeface="Angsana New" pitchFamily="18" charset="-34"/>
                </a:rPr>
                <a:t>2. </a:t>
              </a:r>
              <a:r>
                <a:rPr lang="th-TH" sz="2800" b="1" u="sng" dirty="0" smtClean="0">
                  <a:solidFill>
                    <a:schemeClr val="tx2"/>
                  </a:solidFill>
                  <a:latin typeface="Angsana New" pitchFamily="18" charset="-34"/>
                  <a:cs typeface="Angsana New" pitchFamily="18" charset="-34"/>
                </a:rPr>
                <a:t>ระบบการลาออนไลน์มหาวิทยาลัยเทคโนโลยีสุรนารี</a:t>
              </a:r>
              <a:endParaRPr lang="th-TH" sz="2800" b="1" u="sng" dirty="0">
                <a:solidFill>
                  <a:schemeClr val="tx2"/>
                </a:solidFill>
                <a:latin typeface="Angsana New" pitchFamily="18" charset="-34"/>
                <a:cs typeface="Angsana New" pitchFamily="18" charset="-34"/>
              </a:endParaRPr>
            </a:p>
          </p:txBody>
        </p:sp>
      </p:grpSp>
      <p:pic>
        <p:nvPicPr>
          <p:cNvPr id="12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488" y="2098974"/>
            <a:ext cx="3762375" cy="307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12"/>
          <p:cNvSpPr txBox="1"/>
          <p:nvPr/>
        </p:nvSpPr>
        <p:spPr>
          <a:xfrm>
            <a:off x="1383589" y="5214950"/>
            <a:ext cx="667522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h-TH" sz="2000" b="1" dirty="0" smtClean="0">
                <a:solidFill>
                  <a:schemeClr val="tx2"/>
                </a:solidFill>
                <a:latin typeface="Angsana New" pitchFamily="18" charset="-34"/>
                <a:cs typeface="Angsana New" pitchFamily="18" charset="-34"/>
              </a:rPr>
              <a:t>รูปแสดงหน้าจอระบบ </a:t>
            </a:r>
            <a:r>
              <a:rPr lang="en-US" sz="2000" b="1" dirty="0" smtClean="0">
                <a:solidFill>
                  <a:schemeClr val="tx2"/>
                </a:solidFill>
                <a:latin typeface="Angsana New" pitchFamily="18" charset="-34"/>
                <a:cs typeface="Angsana New" pitchFamily="18" charset="-34"/>
              </a:rPr>
              <a:t>e-Office</a:t>
            </a:r>
            <a:r>
              <a:rPr lang="th-TH" sz="2000" b="1" dirty="0" smtClean="0">
                <a:solidFill>
                  <a:schemeClr val="tx2"/>
                </a:solidFill>
                <a:latin typeface="Angsana New" pitchFamily="18" charset="-34"/>
                <a:cs typeface="Angsana New" pitchFamily="18" charset="-34"/>
              </a:rPr>
              <a:t> ศูนย์คอมพิวเตอร์ มหาวิทยาลัยเทคโนโลยีสุรนารี</a:t>
            </a:r>
          </a:p>
          <a:p>
            <a:pPr algn="ctr"/>
            <a:r>
              <a:rPr lang="th-TH" sz="2000" b="1" dirty="0" smtClean="0">
                <a:solidFill>
                  <a:schemeClr val="tx2"/>
                </a:solidFill>
                <a:latin typeface="Angsana New" pitchFamily="18" charset="-34"/>
                <a:cs typeface="Angsana New" pitchFamily="18" charset="-34"/>
              </a:rPr>
              <a:t>(</a:t>
            </a:r>
            <a:r>
              <a:rPr lang="en-US" sz="2000" b="1" u="sng" dirty="0" smtClean="0">
                <a:solidFill>
                  <a:schemeClr val="tx2"/>
                </a:solidFill>
                <a:latin typeface="Angsana New" pitchFamily="18" charset="-34"/>
                <a:cs typeface="Angsana New" pitchFamily="18" charset="-34"/>
                <a:hlinkClick r:id="rId3"/>
              </a:rPr>
              <a:t>http://web.sut.ac.th/ccs/index.php?option=com_content&amp;task=view&amp;id=103&amp;Itemid=72</a:t>
            </a:r>
            <a:r>
              <a:rPr lang="th-TH" sz="2000" b="1" dirty="0" smtClean="0">
                <a:solidFill>
                  <a:schemeClr val="tx2"/>
                </a:solidFill>
                <a:latin typeface="Angsana New" pitchFamily="18" charset="-34"/>
                <a:cs typeface="Angsana New" pitchFamily="18" charset="-34"/>
              </a:rPr>
              <a:t>)</a:t>
            </a:r>
            <a:endParaRPr lang="en-US" sz="2000" b="1" dirty="0">
              <a:solidFill>
                <a:schemeClr val="tx2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th-TH" sz="480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การศึกษาผลงานที่เกี่ยวข้อง</a:t>
            </a:r>
            <a:endParaRPr lang="th-TH" sz="480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143768" y="2928934"/>
            <a:ext cx="1714512" cy="1200329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b="1" dirty="0" smtClean="0"/>
              <a:t>- </a:t>
            </a:r>
            <a:r>
              <a:rPr lang="th-TH" b="1" dirty="0" smtClean="0"/>
              <a:t>กรอกและพิมพ์ใบลา</a:t>
            </a:r>
            <a:endParaRPr lang="en-US" b="1" dirty="0" smtClean="0"/>
          </a:p>
          <a:p>
            <a:r>
              <a:rPr lang="en-US" b="1" dirty="0" smtClean="0"/>
              <a:t>- </a:t>
            </a:r>
            <a:r>
              <a:rPr lang="th-TH" b="1" dirty="0" smtClean="0"/>
              <a:t>ยกเลิกหรือลบ การลา </a:t>
            </a:r>
            <a:endParaRPr lang="en-US" b="1" dirty="0" smtClean="0"/>
          </a:p>
          <a:p>
            <a:r>
              <a:rPr lang="en-US" b="1" dirty="0" smtClean="0"/>
              <a:t>- </a:t>
            </a:r>
            <a:r>
              <a:rPr lang="th-TH" b="1" dirty="0" smtClean="0"/>
              <a:t>แก้ไขข้อมูลการลา </a:t>
            </a:r>
            <a:endParaRPr lang="en-US" b="1" dirty="0" smtClean="0"/>
          </a:p>
          <a:p>
            <a:r>
              <a:rPr lang="en-US" b="1" dirty="0" smtClean="0"/>
              <a:t>- </a:t>
            </a:r>
            <a:r>
              <a:rPr lang="th-TH" b="1" dirty="0" smtClean="0"/>
              <a:t>สรุปการลาเป็นเดือน </a:t>
            </a:r>
            <a:endParaRPr lang="en-US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th-TH" sz="48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4. ขอบเขต</a:t>
            </a:r>
            <a:r>
              <a:rPr lang="th-TH" sz="480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การดำเนินงาน</a:t>
            </a:r>
            <a:endParaRPr lang="th-TH" sz="480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grpSp>
        <p:nvGrpSpPr>
          <p:cNvPr id="21" name="Group 54"/>
          <p:cNvGrpSpPr>
            <a:grpSpLocks/>
          </p:cNvGrpSpPr>
          <p:nvPr/>
        </p:nvGrpSpPr>
        <p:grpSpPr bwMode="auto">
          <a:xfrm>
            <a:off x="1993214" y="1473232"/>
            <a:ext cx="5602288" cy="738186"/>
            <a:chOff x="1152" y="1121"/>
            <a:chExt cx="3529" cy="465"/>
          </a:xfrm>
        </p:grpSpPr>
        <p:grpSp>
          <p:nvGrpSpPr>
            <p:cNvPr id="22" name="Group 3"/>
            <p:cNvGrpSpPr>
              <a:grpSpLocks/>
            </p:cNvGrpSpPr>
            <p:nvPr/>
          </p:nvGrpSpPr>
          <p:grpSpPr bwMode="auto">
            <a:xfrm>
              <a:off x="1152" y="1131"/>
              <a:ext cx="480" cy="419"/>
              <a:chOff x="1110" y="2656"/>
              <a:chExt cx="1549" cy="1351"/>
            </a:xfrm>
          </p:grpSpPr>
          <p:sp>
            <p:nvSpPr>
              <p:cNvPr id="25" name="AutoShape 4"/>
              <p:cNvSpPr>
                <a:spLocks noChangeArrowheads="1"/>
              </p:cNvSpPr>
              <p:nvPr/>
            </p:nvSpPr>
            <p:spPr bwMode="gray">
              <a:xfrm>
                <a:off x="1123" y="2679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solidFill>
                <a:srgbClr val="808080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th-TH" sz="3600" b="1">
                  <a:latin typeface="Angsana New" pitchFamily="18" charset="-34"/>
                  <a:cs typeface="Angsana New" pitchFamily="18" charset="-34"/>
                </a:endParaRPr>
              </a:p>
            </p:txBody>
          </p:sp>
          <p:sp>
            <p:nvSpPr>
              <p:cNvPr id="26" name="AutoShape 5"/>
              <p:cNvSpPr>
                <a:spLocks noChangeArrowheads="1"/>
              </p:cNvSpPr>
              <p:nvPr/>
            </p:nvSpPr>
            <p:spPr bwMode="gray">
              <a:xfrm>
                <a:off x="1110" y="2656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gradFill rotWithShape="1">
                <a:gsLst>
                  <a:gs pos="0">
                    <a:srgbClr val="E6E6E6"/>
                  </a:gs>
                  <a:gs pos="7499">
                    <a:srgbClr val="7D8496"/>
                  </a:gs>
                  <a:gs pos="26500">
                    <a:srgbClr val="E6E6E6"/>
                  </a:gs>
                  <a:gs pos="34000">
                    <a:srgbClr val="7D8496"/>
                  </a:gs>
                  <a:gs pos="46500">
                    <a:srgbClr val="E6E6E6"/>
                  </a:gs>
                  <a:gs pos="50000">
                    <a:srgbClr val="FFFFFF"/>
                  </a:gs>
                  <a:gs pos="53501">
                    <a:srgbClr val="E6E6E6"/>
                  </a:gs>
                  <a:gs pos="66001">
                    <a:srgbClr val="7D8496"/>
                  </a:gs>
                  <a:gs pos="73500">
                    <a:srgbClr val="E6E6E6"/>
                  </a:gs>
                  <a:gs pos="92501">
                    <a:srgbClr val="7D8496"/>
                  </a:gs>
                  <a:gs pos="100000">
                    <a:srgbClr val="E6E6E6"/>
                  </a:gs>
                </a:gsLst>
                <a:lin ang="2700000" scaled="1"/>
              </a:gradFill>
              <a:ln w="9525">
                <a:solidFill>
                  <a:srgbClr val="C0C0C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th-TH" sz="3600" b="1">
                  <a:latin typeface="Angsana New" pitchFamily="18" charset="-34"/>
                  <a:cs typeface="Angsana New" pitchFamily="18" charset="-34"/>
                </a:endParaRPr>
              </a:p>
            </p:txBody>
          </p:sp>
          <p:sp>
            <p:nvSpPr>
              <p:cNvPr id="27" name="AutoShape 6"/>
              <p:cNvSpPr>
                <a:spLocks noChangeArrowheads="1"/>
              </p:cNvSpPr>
              <p:nvPr/>
            </p:nvSpPr>
            <p:spPr bwMode="gray">
              <a:xfrm>
                <a:off x="1200" y="2736"/>
                <a:ext cx="1350" cy="1168"/>
              </a:xfrm>
              <a:prstGeom prst="hexagon">
                <a:avLst>
                  <a:gd name="adj" fmla="val 28896"/>
                  <a:gd name="vf" fmla="val 115470"/>
                </a:avLst>
              </a:prstGeom>
              <a:gradFill rotWithShape="1">
                <a:gsLst>
                  <a:gs pos="0">
                    <a:schemeClr val="accent2">
                      <a:gamma/>
                      <a:shade val="46275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th-TH" sz="3600" b="1">
                  <a:latin typeface="Angsana New" pitchFamily="18" charset="-34"/>
                  <a:cs typeface="Angsana New" pitchFamily="18" charset="-34"/>
                </a:endParaRPr>
              </a:p>
            </p:txBody>
          </p:sp>
        </p:grpSp>
        <p:sp>
          <p:nvSpPr>
            <p:cNvPr id="23" name="Text Box 12"/>
            <p:cNvSpPr txBox="1">
              <a:spLocks noChangeArrowheads="1"/>
            </p:cNvSpPr>
            <p:nvPr/>
          </p:nvSpPr>
          <p:spPr bwMode="auto">
            <a:xfrm>
              <a:off x="1680" y="1179"/>
              <a:ext cx="3001" cy="40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eaLnBrk="0" hangingPunct="0"/>
              <a:r>
                <a:rPr lang="th-TH" sz="3600" b="1" dirty="0" smtClean="0">
                  <a:solidFill>
                    <a:schemeClr val="tx2"/>
                  </a:solidFill>
                  <a:latin typeface="Angsana New" pitchFamily="18" charset="-34"/>
                  <a:cs typeface="Angsana New" pitchFamily="18" charset="-34"/>
                </a:rPr>
                <a:t>สามารถเลือกแบบฟอร์มการลาได้</a:t>
              </a:r>
              <a:endParaRPr lang="en-US" sz="3600" b="1" dirty="0">
                <a:solidFill>
                  <a:schemeClr val="tx2"/>
                </a:solidFill>
                <a:latin typeface="Angsana New" pitchFamily="18" charset="-34"/>
                <a:cs typeface="Angsana New" pitchFamily="18" charset="-34"/>
              </a:endParaRPr>
            </a:p>
          </p:txBody>
        </p:sp>
        <p:sp>
          <p:nvSpPr>
            <p:cNvPr id="24" name="Text Box 13"/>
            <p:cNvSpPr txBox="1">
              <a:spLocks noChangeArrowheads="1"/>
            </p:cNvSpPr>
            <p:nvPr/>
          </p:nvSpPr>
          <p:spPr bwMode="gray">
            <a:xfrm>
              <a:off x="1282" y="1121"/>
              <a:ext cx="212" cy="40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3600" b="1" dirty="0">
                  <a:solidFill>
                    <a:schemeClr val="bg1"/>
                  </a:solidFill>
                  <a:latin typeface="Angsana New" pitchFamily="18" charset="-34"/>
                  <a:cs typeface="Angsana New" pitchFamily="18" charset="-34"/>
                </a:rPr>
                <a:t>1</a:t>
              </a:r>
            </a:p>
          </p:txBody>
        </p:sp>
      </p:grpSp>
      <p:grpSp>
        <p:nvGrpSpPr>
          <p:cNvPr id="28" name="Group 55"/>
          <p:cNvGrpSpPr>
            <a:grpSpLocks/>
          </p:cNvGrpSpPr>
          <p:nvPr/>
        </p:nvGrpSpPr>
        <p:grpSpPr bwMode="auto">
          <a:xfrm>
            <a:off x="1995602" y="2165363"/>
            <a:ext cx="5105400" cy="722311"/>
            <a:chOff x="1152" y="1707"/>
            <a:chExt cx="3216" cy="455"/>
          </a:xfrm>
        </p:grpSpPr>
        <p:grpSp>
          <p:nvGrpSpPr>
            <p:cNvPr id="29" name="Group 7"/>
            <p:cNvGrpSpPr>
              <a:grpSpLocks/>
            </p:cNvGrpSpPr>
            <p:nvPr/>
          </p:nvGrpSpPr>
          <p:grpSpPr bwMode="auto">
            <a:xfrm>
              <a:off x="1152" y="1707"/>
              <a:ext cx="480" cy="419"/>
              <a:chOff x="3174" y="2656"/>
              <a:chExt cx="1549" cy="1351"/>
            </a:xfrm>
          </p:grpSpPr>
          <p:sp>
            <p:nvSpPr>
              <p:cNvPr id="32" name="AutoShape 8"/>
              <p:cNvSpPr>
                <a:spLocks noChangeArrowheads="1"/>
              </p:cNvSpPr>
              <p:nvPr/>
            </p:nvSpPr>
            <p:spPr bwMode="gray">
              <a:xfrm>
                <a:off x="3187" y="2679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solidFill>
                <a:srgbClr val="808080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th-TH" sz="3600" b="1">
                  <a:latin typeface="Angsana New" pitchFamily="18" charset="-34"/>
                  <a:cs typeface="Angsana New" pitchFamily="18" charset="-34"/>
                </a:endParaRPr>
              </a:p>
            </p:txBody>
          </p:sp>
          <p:sp>
            <p:nvSpPr>
              <p:cNvPr id="33" name="AutoShape 9"/>
              <p:cNvSpPr>
                <a:spLocks noChangeArrowheads="1"/>
              </p:cNvSpPr>
              <p:nvPr/>
            </p:nvSpPr>
            <p:spPr bwMode="gray">
              <a:xfrm>
                <a:off x="3174" y="2656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gradFill rotWithShape="1">
                <a:gsLst>
                  <a:gs pos="0">
                    <a:srgbClr val="E6E6E6"/>
                  </a:gs>
                  <a:gs pos="7499">
                    <a:srgbClr val="7D8496"/>
                  </a:gs>
                  <a:gs pos="26500">
                    <a:srgbClr val="E6E6E6"/>
                  </a:gs>
                  <a:gs pos="34000">
                    <a:srgbClr val="7D8496"/>
                  </a:gs>
                  <a:gs pos="46500">
                    <a:srgbClr val="E6E6E6"/>
                  </a:gs>
                  <a:gs pos="50000">
                    <a:srgbClr val="FFFFFF"/>
                  </a:gs>
                  <a:gs pos="53501">
                    <a:srgbClr val="E6E6E6"/>
                  </a:gs>
                  <a:gs pos="66001">
                    <a:srgbClr val="7D8496"/>
                  </a:gs>
                  <a:gs pos="73500">
                    <a:srgbClr val="E6E6E6"/>
                  </a:gs>
                  <a:gs pos="92501">
                    <a:srgbClr val="7D8496"/>
                  </a:gs>
                  <a:gs pos="100000">
                    <a:srgbClr val="E6E6E6"/>
                  </a:gs>
                </a:gsLst>
                <a:lin ang="2700000" scaled="1"/>
              </a:gradFill>
              <a:ln w="9525">
                <a:solidFill>
                  <a:srgbClr val="C0C0C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th-TH" sz="3600" b="1">
                  <a:latin typeface="Angsana New" pitchFamily="18" charset="-34"/>
                  <a:cs typeface="Angsana New" pitchFamily="18" charset="-34"/>
                </a:endParaRPr>
              </a:p>
            </p:txBody>
          </p:sp>
          <p:sp>
            <p:nvSpPr>
              <p:cNvPr id="34" name="AutoShape 10"/>
              <p:cNvSpPr>
                <a:spLocks noChangeArrowheads="1"/>
              </p:cNvSpPr>
              <p:nvPr/>
            </p:nvSpPr>
            <p:spPr bwMode="gray">
              <a:xfrm>
                <a:off x="3264" y="2736"/>
                <a:ext cx="1350" cy="1168"/>
              </a:xfrm>
              <a:prstGeom prst="hexagon">
                <a:avLst>
                  <a:gd name="adj" fmla="val 28896"/>
                  <a:gd name="vf" fmla="val 115470"/>
                </a:avLst>
              </a:prstGeom>
              <a:gradFill rotWithShape="1">
                <a:gsLst>
                  <a:gs pos="0">
                    <a:schemeClr val="accent1">
                      <a:gamma/>
                      <a:shade val="46275"/>
                      <a:invGamma/>
                    </a:schemeClr>
                  </a:gs>
                  <a:gs pos="100000">
                    <a:schemeClr val="accent1"/>
                  </a:gs>
                </a:gsLst>
                <a:lin ang="27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th-TH" sz="3600" b="1">
                  <a:latin typeface="Angsana New" pitchFamily="18" charset="-34"/>
                  <a:cs typeface="Angsana New" pitchFamily="18" charset="-34"/>
                </a:endParaRPr>
              </a:p>
            </p:txBody>
          </p:sp>
        </p:grpSp>
        <p:sp>
          <p:nvSpPr>
            <p:cNvPr id="30" name="Text Box 15"/>
            <p:cNvSpPr txBox="1">
              <a:spLocks noChangeArrowheads="1"/>
            </p:cNvSpPr>
            <p:nvPr/>
          </p:nvSpPr>
          <p:spPr bwMode="auto">
            <a:xfrm>
              <a:off x="1680" y="1755"/>
              <a:ext cx="2688" cy="40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0" hangingPunct="0"/>
              <a:r>
                <a:rPr lang="th-TH" sz="3600" b="1" dirty="0" smtClean="0">
                  <a:solidFill>
                    <a:schemeClr val="tx2"/>
                  </a:solidFill>
                  <a:latin typeface="Angsana New" pitchFamily="18" charset="-34"/>
                  <a:cs typeface="Angsana New" pitchFamily="18" charset="-34"/>
                </a:rPr>
                <a:t>สามารถบันทึกการลาได้</a:t>
              </a:r>
              <a:endParaRPr lang="en-US" sz="3600" b="1" dirty="0">
                <a:solidFill>
                  <a:schemeClr val="tx2"/>
                </a:solidFill>
                <a:latin typeface="Angsana New" pitchFamily="18" charset="-34"/>
                <a:cs typeface="Angsana New" pitchFamily="18" charset="-34"/>
              </a:endParaRPr>
            </a:p>
          </p:txBody>
        </p:sp>
        <p:sp>
          <p:nvSpPr>
            <p:cNvPr id="31" name="Text Box 16"/>
            <p:cNvSpPr txBox="1">
              <a:spLocks noChangeArrowheads="1"/>
            </p:cNvSpPr>
            <p:nvPr/>
          </p:nvSpPr>
          <p:spPr bwMode="gray">
            <a:xfrm>
              <a:off x="1282" y="1721"/>
              <a:ext cx="212" cy="40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3600" b="1" dirty="0">
                  <a:solidFill>
                    <a:schemeClr val="bg1"/>
                  </a:solidFill>
                  <a:latin typeface="Angsana New" pitchFamily="18" charset="-34"/>
                  <a:cs typeface="Angsana New" pitchFamily="18" charset="-34"/>
                </a:rPr>
                <a:t>2</a:t>
              </a:r>
            </a:p>
          </p:txBody>
        </p:sp>
      </p:grpSp>
      <p:grpSp>
        <p:nvGrpSpPr>
          <p:cNvPr id="35" name="Group 56"/>
          <p:cNvGrpSpPr>
            <a:grpSpLocks/>
          </p:cNvGrpSpPr>
          <p:nvPr/>
        </p:nvGrpSpPr>
        <p:grpSpPr bwMode="auto">
          <a:xfrm>
            <a:off x="1991260" y="2821953"/>
            <a:ext cx="7154863" cy="722311"/>
            <a:chOff x="1152" y="2269"/>
            <a:chExt cx="4507" cy="455"/>
          </a:xfrm>
        </p:grpSpPr>
        <p:grpSp>
          <p:nvGrpSpPr>
            <p:cNvPr id="36" name="Group 17"/>
            <p:cNvGrpSpPr>
              <a:grpSpLocks/>
            </p:cNvGrpSpPr>
            <p:nvPr/>
          </p:nvGrpSpPr>
          <p:grpSpPr bwMode="auto">
            <a:xfrm>
              <a:off x="1152" y="2269"/>
              <a:ext cx="480" cy="419"/>
              <a:chOff x="1110" y="2656"/>
              <a:chExt cx="1549" cy="1351"/>
            </a:xfrm>
          </p:grpSpPr>
          <p:sp>
            <p:nvSpPr>
              <p:cNvPr id="39" name="AutoShape 18"/>
              <p:cNvSpPr>
                <a:spLocks noChangeArrowheads="1"/>
              </p:cNvSpPr>
              <p:nvPr/>
            </p:nvSpPr>
            <p:spPr bwMode="gray">
              <a:xfrm>
                <a:off x="1123" y="2679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solidFill>
                <a:srgbClr val="808080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th-TH" sz="3600" b="1">
                  <a:latin typeface="Angsana New" pitchFamily="18" charset="-34"/>
                  <a:cs typeface="Angsana New" pitchFamily="18" charset="-34"/>
                </a:endParaRPr>
              </a:p>
            </p:txBody>
          </p:sp>
          <p:sp>
            <p:nvSpPr>
              <p:cNvPr id="40" name="AutoShape 19"/>
              <p:cNvSpPr>
                <a:spLocks noChangeArrowheads="1"/>
              </p:cNvSpPr>
              <p:nvPr/>
            </p:nvSpPr>
            <p:spPr bwMode="gray">
              <a:xfrm>
                <a:off x="1110" y="2656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gradFill rotWithShape="1">
                <a:gsLst>
                  <a:gs pos="0">
                    <a:srgbClr val="E6E6E6"/>
                  </a:gs>
                  <a:gs pos="7499">
                    <a:srgbClr val="7D8496"/>
                  </a:gs>
                  <a:gs pos="26500">
                    <a:srgbClr val="E6E6E6"/>
                  </a:gs>
                  <a:gs pos="34000">
                    <a:srgbClr val="7D8496"/>
                  </a:gs>
                  <a:gs pos="46500">
                    <a:srgbClr val="E6E6E6"/>
                  </a:gs>
                  <a:gs pos="50000">
                    <a:srgbClr val="FFFFFF"/>
                  </a:gs>
                  <a:gs pos="53501">
                    <a:srgbClr val="E6E6E6"/>
                  </a:gs>
                  <a:gs pos="66001">
                    <a:srgbClr val="7D8496"/>
                  </a:gs>
                  <a:gs pos="73500">
                    <a:srgbClr val="E6E6E6"/>
                  </a:gs>
                  <a:gs pos="92501">
                    <a:srgbClr val="7D8496"/>
                  </a:gs>
                  <a:gs pos="100000">
                    <a:srgbClr val="E6E6E6"/>
                  </a:gs>
                </a:gsLst>
                <a:lin ang="2700000" scaled="1"/>
              </a:gradFill>
              <a:ln w="9525">
                <a:solidFill>
                  <a:srgbClr val="C0C0C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th-TH" sz="3600" b="1">
                  <a:latin typeface="Angsana New" pitchFamily="18" charset="-34"/>
                  <a:cs typeface="Angsana New" pitchFamily="18" charset="-34"/>
                </a:endParaRPr>
              </a:p>
            </p:txBody>
          </p:sp>
          <p:sp>
            <p:nvSpPr>
              <p:cNvPr id="41" name="AutoShape 20"/>
              <p:cNvSpPr>
                <a:spLocks noChangeArrowheads="1"/>
              </p:cNvSpPr>
              <p:nvPr/>
            </p:nvSpPr>
            <p:spPr bwMode="gray">
              <a:xfrm>
                <a:off x="1200" y="2736"/>
                <a:ext cx="1350" cy="1168"/>
              </a:xfrm>
              <a:prstGeom prst="hexagon">
                <a:avLst>
                  <a:gd name="adj" fmla="val 28896"/>
                  <a:gd name="vf" fmla="val 115470"/>
                </a:avLst>
              </a:prstGeom>
              <a:gradFill rotWithShape="1">
                <a:gsLst>
                  <a:gs pos="0">
                    <a:schemeClr val="accent2">
                      <a:gamma/>
                      <a:shade val="46275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th-TH" sz="3600" b="1">
                  <a:latin typeface="Angsana New" pitchFamily="18" charset="-34"/>
                  <a:cs typeface="Angsana New" pitchFamily="18" charset="-34"/>
                </a:endParaRPr>
              </a:p>
            </p:txBody>
          </p:sp>
        </p:grpSp>
        <p:sp>
          <p:nvSpPr>
            <p:cNvPr id="37" name="Text Box 26"/>
            <p:cNvSpPr txBox="1">
              <a:spLocks noChangeArrowheads="1"/>
            </p:cNvSpPr>
            <p:nvPr/>
          </p:nvSpPr>
          <p:spPr bwMode="auto">
            <a:xfrm>
              <a:off x="1680" y="2317"/>
              <a:ext cx="3979" cy="40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eaLnBrk="0" hangingPunct="0"/>
              <a:r>
                <a:rPr lang="th-TH" sz="3600" b="1" dirty="0" smtClean="0">
                  <a:solidFill>
                    <a:schemeClr val="tx2"/>
                  </a:solidFill>
                  <a:latin typeface="Angsana New" pitchFamily="18" charset="-34"/>
                  <a:cs typeface="Angsana New" pitchFamily="18" charset="-34"/>
                </a:rPr>
                <a:t>สามารถยกเลิกการลาได้</a:t>
              </a:r>
              <a:endParaRPr lang="en-US" sz="3600" b="1" dirty="0">
                <a:solidFill>
                  <a:schemeClr val="tx2"/>
                </a:solidFill>
                <a:latin typeface="Angsana New" pitchFamily="18" charset="-34"/>
                <a:cs typeface="Angsana New" pitchFamily="18" charset="-34"/>
              </a:endParaRPr>
            </a:p>
          </p:txBody>
        </p:sp>
        <p:sp>
          <p:nvSpPr>
            <p:cNvPr id="38" name="Text Box 27"/>
            <p:cNvSpPr txBox="1">
              <a:spLocks noChangeArrowheads="1"/>
            </p:cNvSpPr>
            <p:nvPr/>
          </p:nvSpPr>
          <p:spPr bwMode="gray">
            <a:xfrm>
              <a:off x="1291" y="2274"/>
              <a:ext cx="212" cy="40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3600" b="1" dirty="0">
                  <a:solidFill>
                    <a:schemeClr val="bg1"/>
                  </a:solidFill>
                  <a:latin typeface="Angsana New" pitchFamily="18" charset="-34"/>
                  <a:cs typeface="Angsana New" pitchFamily="18" charset="-34"/>
                </a:rPr>
                <a:t>3</a:t>
              </a:r>
            </a:p>
          </p:txBody>
        </p:sp>
      </p:grpSp>
      <p:grpSp>
        <p:nvGrpSpPr>
          <p:cNvPr id="42" name="Group 57"/>
          <p:cNvGrpSpPr>
            <a:grpSpLocks/>
          </p:cNvGrpSpPr>
          <p:nvPr/>
        </p:nvGrpSpPr>
        <p:grpSpPr bwMode="auto">
          <a:xfrm>
            <a:off x="1979712" y="3472216"/>
            <a:ext cx="5327650" cy="731836"/>
            <a:chOff x="1152" y="2839"/>
            <a:chExt cx="3356" cy="461"/>
          </a:xfrm>
        </p:grpSpPr>
        <p:grpSp>
          <p:nvGrpSpPr>
            <p:cNvPr id="43" name="Group 21"/>
            <p:cNvGrpSpPr>
              <a:grpSpLocks/>
            </p:cNvGrpSpPr>
            <p:nvPr/>
          </p:nvGrpSpPr>
          <p:grpSpPr bwMode="auto">
            <a:xfrm>
              <a:off x="1152" y="2845"/>
              <a:ext cx="480" cy="419"/>
              <a:chOff x="3174" y="2656"/>
              <a:chExt cx="1549" cy="1351"/>
            </a:xfrm>
          </p:grpSpPr>
          <p:sp>
            <p:nvSpPr>
              <p:cNvPr id="46" name="AutoShape 22"/>
              <p:cNvSpPr>
                <a:spLocks noChangeArrowheads="1"/>
              </p:cNvSpPr>
              <p:nvPr/>
            </p:nvSpPr>
            <p:spPr bwMode="gray">
              <a:xfrm>
                <a:off x="3187" y="2679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solidFill>
                <a:srgbClr val="808080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th-TH" sz="3600" b="1">
                  <a:latin typeface="Angsana New" pitchFamily="18" charset="-34"/>
                  <a:cs typeface="Angsana New" pitchFamily="18" charset="-34"/>
                </a:endParaRPr>
              </a:p>
            </p:txBody>
          </p:sp>
          <p:sp>
            <p:nvSpPr>
              <p:cNvPr id="47" name="AutoShape 23"/>
              <p:cNvSpPr>
                <a:spLocks noChangeArrowheads="1"/>
              </p:cNvSpPr>
              <p:nvPr/>
            </p:nvSpPr>
            <p:spPr bwMode="gray">
              <a:xfrm>
                <a:off x="3174" y="2656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gradFill rotWithShape="1">
                <a:gsLst>
                  <a:gs pos="0">
                    <a:srgbClr val="E6E6E6"/>
                  </a:gs>
                  <a:gs pos="7499">
                    <a:srgbClr val="7D8496"/>
                  </a:gs>
                  <a:gs pos="26500">
                    <a:srgbClr val="E6E6E6"/>
                  </a:gs>
                  <a:gs pos="34000">
                    <a:srgbClr val="7D8496"/>
                  </a:gs>
                  <a:gs pos="46500">
                    <a:srgbClr val="E6E6E6"/>
                  </a:gs>
                  <a:gs pos="50000">
                    <a:srgbClr val="FFFFFF"/>
                  </a:gs>
                  <a:gs pos="53501">
                    <a:srgbClr val="E6E6E6"/>
                  </a:gs>
                  <a:gs pos="66001">
                    <a:srgbClr val="7D8496"/>
                  </a:gs>
                  <a:gs pos="73500">
                    <a:srgbClr val="E6E6E6"/>
                  </a:gs>
                  <a:gs pos="92501">
                    <a:srgbClr val="7D8496"/>
                  </a:gs>
                  <a:gs pos="100000">
                    <a:srgbClr val="E6E6E6"/>
                  </a:gs>
                </a:gsLst>
                <a:lin ang="2700000" scaled="1"/>
              </a:gradFill>
              <a:ln w="9525">
                <a:solidFill>
                  <a:srgbClr val="C0C0C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th-TH" sz="3600" b="1">
                  <a:latin typeface="Angsana New" pitchFamily="18" charset="-34"/>
                  <a:cs typeface="Angsana New" pitchFamily="18" charset="-34"/>
                </a:endParaRPr>
              </a:p>
            </p:txBody>
          </p:sp>
          <p:sp>
            <p:nvSpPr>
              <p:cNvPr id="48" name="AutoShape 24"/>
              <p:cNvSpPr>
                <a:spLocks noChangeArrowheads="1"/>
              </p:cNvSpPr>
              <p:nvPr/>
            </p:nvSpPr>
            <p:spPr bwMode="gray">
              <a:xfrm>
                <a:off x="3264" y="2736"/>
                <a:ext cx="1350" cy="1168"/>
              </a:xfrm>
              <a:prstGeom prst="hexagon">
                <a:avLst>
                  <a:gd name="adj" fmla="val 28896"/>
                  <a:gd name="vf" fmla="val 115470"/>
                </a:avLst>
              </a:prstGeom>
              <a:gradFill rotWithShape="1">
                <a:gsLst>
                  <a:gs pos="0">
                    <a:schemeClr val="accent1">
                      <a:gamma/>
                      <a:shade val="46275"/>
                      <a:invGamma/>
                    </a:schemeClr>
                  </a:gs>
                  <a:gs pos="100000">
                    <a:schemeClr val="accent1"/>
                  </a:gs>
                </a:gsLst>
                <a:lin ang="27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th-TH" sz="3600" b="1">
                  <a:latin typeface="Angsana New" pitchFamily="18" charset="-34"/>
                  <a:cs typeface="Angsana New" pitchFamily="18" charset="-34"/>
                </a:endParaRPr>
              </a:p>
            </p:txBody>
          </p:sp>
        </p:grpSp>
        <p:sp>
          <p:nvSpPr>
            <p:cNvPr id="44" name="Text Box 29"/>
            <p:cNvSpPr txBox="1">
              <a:spLocks noChangeArrowheads="1"/>
            </p:cNvSpPr>
            <p:nvPr/>
          </p:nvSpPr>
          <p:spPr bwMode="auto">
            <a:xfrm>
              <a:off x="1680" y="2893"/>
              <a:ext cx="2828" cy="40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eaLnBrk="0" hangingPunct="0"/>
              <a:r>
                <a:rPr lang="th-TH" sz="3600" b="1" dirty="0" smtClean="0">
                  <a:solidFill>
                    <a:schemeClr val="tx2"/>
                  </a:solidFill>
                  <a:latin typeface="Angsana New" pitchFamily="18" charset="-34"/>
                  <a:cs typeface="Angsana New" pitchFamily="18" charset="-34"/>
                </a:rPr>
                <a:t>สามารถตรวจสอบสถานะการลาได้</a:t>
              </a:r>
              <a:endParaRPr lang="en-US" sz="3600" b="1" dirty="0">
                <a:solidFill>
                  <a:schemeClr val="tx2"/>
                </a:solidFill>
                <a:latin typeface="Angsana New" pitchFamily="18" charset="-34"/>
                <a:cs typeface="Angsana New" pitchFamily="18" charset="-34"/>
              </a:endParaRPr>
            </a:p>
          </p:txBody>
        </p:sp>
        <p:sp>
          <p:nvSpPr>
            <p:cNvPr id="45" name="Text Box 30"/>
            <p:cNvSpPr txBox="1">
              <a:spLocks noChangeArrowheads="1"/>
            </p:cNvSpPr>
            <p:nvPr/>
          </p:nvSpPr>
          <p:spPr bwMode="gray">
            <a:xfrm>
              <a:off x="1282" y="2839"/>
              <a:ext cx="212" cy="40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3600" b="1" dirty="0">
                  <a:solidFill>
                    <a:schemeClr val="bg1"/>
                  </a:solidFill>
                  <a:latin typeface="Angsana New" pitchFamily="18" charset="-34"/>
                  <a:cs typeface="Angsana New" pitchFamily="18" charset="-34"/>
                </a:rPr>
                <a:t>4</a:t>
              </a:r>
            </a:p>
          </p:txBody>
        </p:sp>
      </p:grpSp>
      <p:grpSp>
        <p:nvGrpSpPr>
          <p:cNvPr id="49" name="Group 56"/>
          <p:cNvGrpSpPr>
            <a:grpSpLocks/>
          </p:cNvGrpSpPr>
          <p:nvPr/>
        </p:nvGrpSpPr>
        <p:grpSpPr bwMode="auto">
          <a:xfrm>
            <a:off x="1981954" y="4138330"/>
            <a:ext cx="6840538" cy="722311"/>
            <a:chOff x="1152" y="2269"/>
            <a:chExt cx="4309" cy="455"/>
          </a:xfrm>
        </p:grpSpPr>
        <p:grpSp>
          <p:nvGrpSpPr>
            <p:cNvPr id="50" name="Group 17"/>
            <p:cNvGrpSpPr>
              <a:grpSpLocks/>
            </p:cNvGrpSpPr>
            <p:nvPr/>
          </p:nvGrpSpPr>
          <p:grpSpPr bwMode="auto">
            <a:xfrm>
              <a:off x="1152" y="2269"/>
              <a:ext cx="480" cy="419"/>
              <a:chOff x="1110" y="2656"/>
              <a:chExt cx="1549" cy="1351"/>
            </a:xfrm>
          </p:grpSpPr>
          <p:sp>
            <p:nvSpPr>
              <p:cNvPr id="53" name="AutoShape 18"/>
              <p:cNvSpPr>
                <a:spLocks noChangeArrowheads="1"/>
              </p:cNvSpPr>
              <p:nvPr/>
            </p:nvSpPr>
            <p:spPr bwMode="gray">
              <a:xfrm>
                <a:off x="1123" y="2679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solidFill>
                <a:srgbClr val="808080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th-TH" sz="3600" b="1">
                  <a:latin typeface="Angsana New" pitchFamily="18" charset="-34"/>
                  <a:cs typeface="Angsana New" pitchFamily="18" charset="-34"/>
                </a:endParaRPr>
              </a:p>
            </p:txBody>
          </p:sp>
          <p:sp>
            <p:nvSpPr>
              <p:cNvPr id="54" name="AutoShape 19"/>
              <p:cNvSpPr>
                <a:spLocks noChangeArrowheads="1"/>
              </p:cNvSpPr>
              <p:nvPr/>
            </p:nvSpPr>
            <p:spPr bwMode="gray">
              <a:xfrm>
                <a:off x="1110" y="2656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gradFill rotWithShape="1">
                <a:gsLst>
                  <a:gs pos="0">
                    <a:srgbClr val="E6E6E6"/>
                  </a:gs>
                  <a:gs pos="7499">
                    <a:srgbClr val="7D8496"/>
                  </a:gs>
                  <a:gs pos="26500">
                    <a:srgbClr val="E6E6E6"/>
                  </a:gs>
                  <a:gs pos="34000">
                    <a:srgbClr val="7D8496"/>
                  </a:gs>
                  <a:gs pos="46500">
                    <a:srgbClr val="E6E6E6"/>
                  </a:gs>
                  <a:gs pos="50000">
                    <a:srgbClr val="FFFFFF"/>
                  </a:gs>
                  <a:gs pos="53501">
                    <a:srgbClr val="E6E6E6"/>
                  </a:gs>
                  <a:gs pos="66001">
                    <a:srgbClr val="7D8496"/>
                  </a:gs>
                  <a:gs pos="73500">
                    <a:srgbClr val="E6E6E6"/>
                  </a:gs>
                  <a:gs pos="92501">
                    <a:srgbClr val="7D8496"/>
                  </a:gs>
                  <a:gs pos="100000">
                    <a:srgbClr val="E6E6E6"/>
                  </a:gs>
                </a:gsLst>
                <a:lin ang="2700000" scaled="1"/>
              </a:gradFill>
              <a:ln w="9525">
                <a:solidFill>
                  <a:srgbClr val="C0C0C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th-TH" sz="3600" b="1">
                  <a:latin typeface="Angsana New" pitchFamily="18" charset="-34"/>
                  <a:cs typeface="Angsana New" pitchFamily="18" charset="-34"/>
                </a:endParaRPr>
              </a:p>
            </p:txBody>
          </p:sp>
          <p:sp>
            <p:nvSpPr>
              <p:cNvPr id="55" name="AutoShape 20"/>
              <p:cNvSpPr>
                <a:spLocks noChangeArrowheads="1"/>
              </p:cNvSpPr>
              <p:nvPr/>
            </p:nvSpPr>
            <p:spPr bwMode="gray">
              <a:xfrm>
                <a:off x="1200" y="2736"/>
                <a:ext cx="1350" cy="1168"/>
              </a:xfrm>
              <a:prstGeom prst="hexagon">
                <a:avLst>
                  <a:gd name="adj" fmla="val 28896"/>
                  <a:gd name="vf" fmla="val 115470"/>
                </a:avLst>
              </a:prstGeom>
              <a:gradFill rotWithShape="1">
                <a:gsLst>
                  <a:gs pos="0">
                    <a:schemeClr val="accent2">
                      <a:gamma/>
                      <a:shade val="46275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th-TH" sz="3600" b="1">
                  <a:latin typeface="Angsana New" pitchFamily="18" charset="-34"/>
                  <a:cs typeface="Angsana New" pitchFamily="18" charset="-34"/>
                </a:endParaRPr>
              </a:p>
            </p:txBody>
          </p:sp>
        </p:grpSp>
        <p:sp>
          <p:nvSpPr>
            <p:cNvPr id="51" name="Text Box 26"/>
            <p:cNvSpPr txBox="1">
              <a:spLocks noChangeArrowheads="1"/>
            </p:cNvSpPr>
            <p:nvPr/>
          </p:nvSpPr>
          <p:spPr bwMode="auto">
            <a:xfrm>
              <a:off x="1680" y="2317"/>
              <a:ext cx="3781" cy="40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eaLnBrk="0" hangingPunct="0"/>
              <a:r>
                <a:rPr lang="th-TH" sz="3600" b="1" dirty="0" smtClean="0">
                  <a:solidFill>
                    <a:schemeClr val="tx2"/>
                  </a:solidFill>
                  <a:latin typeface="Angsana New" pitchFamily="18" charset="-34"/>
                  <a:cs typeface="Angsana New" pitchFamily="18" charset="-34"/>
                </a:rPr>
                <a:t>สามารถอนุมัติการลาได้</a:t>
              </a:r>
              <a:endParaRPr lang="en-US" sz="3600" b="1" dirty="0">
                <a:solidFill>
                  <a:schemeClr val="tx2"/>
                </a:solidFill>
                <a:latin typeface="Angsana New" pitchFamily="18" charset="-34"/>
                <a:cs typeface="Angsana New" pitchFamily="18" charset="-34"/>
              </a:endParaRPr>
            </a:p>
          </p:txBody>
        </p:sp>
        <p:sp>
          <p:nvSpPr>
            <p:cNvPr id="52" name="Text Box 27"/>
            <p:cNvSpPr txBox="1">
              <a:spLocks noChangeArrowheads="1"/>
            </p:cNvSpPr>
            <p:nvPr/>
          </p:nvSpPr>
          <p:spPr bwMode="gray">
            <a:xfrm>
              <a:off x="1282" y="2286"/>
              <a:ext cx="212" cy="40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3600" b="1" dirty="0" smtClean="0">
                  <a:solidFill>
                    <a:schemeClr val="bg1"/>
                  </a:solidFill>
                  <a:latin typeface="Angsana New" pitchFamily="18" charset="-34"/>
                  <a:cs typeface="Angsana New" pitchFamily="18" charset="-34"/>
                </a:rPr>
                <a:t>5</a:t>
              </a:r>
              <a:endParaRPr lang="en-US" sz="3600" b="1" dirty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endParaRPr>
            </a:p>
          </p:txBody>
        </p:sp>
      </p:grpSp>
      <p:grpSp>
        <p:nvGrpSpPr>
          <p:cNvPr id="63" name="Group 57"/>
          <p:cNvGrpSpPr>
            <a:grpSpLocks/>
          </p:cNvGrpSpPr>
          <p:nvPr/>
        </p:nvGrpSpPr>
        <p:grpSpPr bwMode="auto">
          <a:xfrm>
            <a:off x="1981954" y="4794921"/>
            <a:ext cx="6683375" cy="722311"/>
            <a:chOff x="1152" y="2845"/>
            <a:chExt cx="4210" cy="455"/>
          </a:xfrm>
        </p:grpSpPr>
        <p:grpSp>
          <p:nvGrpSpPr>
            <p:cNvPr id="64" name="Group 21"/>
            <p:cNvGrpSpPr>
              <a:grpSpLocks/>
            </p:cNvGrpSpPr>
            <p:nvPr/>
          </p:nvGrpSpPr>
          <p:grpSpPr bwMode="auto">
            <a:xfrm>
              <a:off x="1152" y="2845"/>
              <a:ext cx="480" cy="419"/>
              <a:chOff x="3174" y="2656"/>
              <a:chExt cx="1549" cy="1351"/>
            </a:xfrm>
          </p:grpSpPr>
          <p:sp>
            <p:nvSpPr>
              <p:cNvPr id="67" name="AutoShape 22"/>
              <p:cNvSpPr>
                <a:spLocks noChangeArrowheads="1"/>
              </p:cNvSpPr>
              <p:nvPr/>
            </p:nvSpPr>
            <p:spPr bwMode="gray">
              <a:xfrm>
                <a:off x="3187" y="2679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solidFill>
                <a:srgbClr val="808080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th-TH" sz="3600" b="1">
                  <a:latin typeface="Angsana New" pitchFamily="18" charset="-34"/>
                  <a:cs typeface="Angsana New" pitchFamily="18" charset="-34"/>
                </a:endParaRPr>
              </a:p>
            </p:txBody>
          </p:sp>
          <p:sp>
            <p:nvSpPr>
              <p:cNvPr id="68" name="AutoShape 23"/>
              <p:cNvSpPr>
                <a:spLocks noChangeArrowheads="1"/>
              </p:cNvSpPr>
              <p:nvPr/>
            </p:nvSpPr>
            <p:spPr bwMode="gray">
              <a:xfrm>
                <a:off x="3174" y="2656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gradFill rotWithShape="1">
                <a:gsLst>
                  <a:gs pos="0">
                    <a:srgbClr val="E6E6E6"/>
                  </a:gs>
                  <a:gs pos="7499">
                    <a:srgbClr val="7D8496"/>
                  </a:gs>
                  <a:gs pos="26500">
                    <a:srgbClr val="E6E6E6"/>
                  </a:gs>
                  <a:gs pos="34000">
                    <a:srgbClr val="7D8496"/>
                  </a:gs>
                  <a:gs pos="46500">
                    <a:srgbClr val="E6E6E6"/>
                  </a:gs>
                  <a:gs pos="50000">
                    <a:srgbClr val="FFFFFF"/>
                  </a:gs>
                  <a:gs pos="53501">
                    <a:srgbClr val="E6E6E6"/>
                  </a:gs>
                  <a:gs pos="66001">
                    <a:srgbClr val="7D8496"/>
                  </a:gs>
                  <a:gs pos="73500">
                    <a:srgbClr val="E6E6E6"/>
                  </a:gs>
                  <a:gs pos="92501">
                    <a:srgbClr val="7D8496"/>
                  </a:gs>
                  <a:gs pos="100000">
                    <a:srgbClr val="E6E6E6"/>
                  </a:gs>
                </a:gsLst>
                <a:lin ang="2700000" scaled="1"/>
              </a:gradFill>
              <a:ln w="9525">
                <a:solidFill>
                  <a:srgbClr val="C0C0C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th-TH" sz="3600" b="1">
                  <a:latin typeface="Angsana New" pitchFamily="18" charset="-34"/>
                  <a:cs typeface="Angsana New" pitchFamily="18" charset="-34"/>
                </a:endParaRPr>
              </a:p>
            </p:txBody>
          </p:sp>
          <p:sp>
            <p:nvSpPr>
              <p:cNvPr id="69" name="AutoShape 24"/>
              <p:cNvSpPr>
                <a:spLocks noChangeArrowheads="1"/>
              </p:cNvSpPr>
              <p:nvPr/>
            </p:nvSpPr>
            <p:spPr bwMode="gray">
              <a:xfrm>
                <a:off x="3264" y="2736"/>
                <a:ext cx="1350" cy="1168"/>
              </a:xfrm>
              <a:prstGeom prst="hexagon">
                <a:avLst>
                  <a:gd name="adj" fmla="val 28896"/>
                  <a:gd name="vf" fmla="val 115470"/>
                </a:avLst>
              </a:prstGeom>
              <a:gradFill rotWithShape="1">
                <a:gsLst>
                  <a:gs pos="0">
                    <a:schemeClr val="accent1">
                      <a:gamma/>
                      <a:shade val="46275"/>
                      <a:invGamma/>
                    </a:schemeClr>
                  </a:gs>
                  <a:gs pos="100000">
                    <a:schemeClr val="accent1"/>
                  </a:gs>
                </a:gsLst>
                <a:lin ang="27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th-TH" sz="3600" b="1">
                  <a:latin typeface="Angsana New" pitchFamily="18" charset="-34"/>
                  <a:cs typeface="Angsana New" pitchFamily="18" charset="-34"/>
                </a:endParaRPr>
              </a:p>
            </p:txBody>
          </p:sp>
        </p:grpSp>
        <p:sp>
          <p:nvSpPr>
            <p:cNvPr id="65" name="Text Box 29"/>
            <p:cNvSpPr txBox="1">
              <a:spLocks noChangeArrowheads="1"/>
            </p:cNvSpPr>
            <p:nvPr/>
          </p:nvSpPr>
          <p:spPr bwMode="auto">
            <a:xfrm>
              <a:off x="1680" y="2893"/>
              <a:ext cx="3682" cy="40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eaLnBrk="0" hangingPunct="0"/>
              <a:r>
                <a:rPr lang="th-TH" sz="3600" b="1" dirty="0" smtClean="0">
                  <a:solidFill>
                    <a:schemeClr val="tx2"/>
                  </a:solidFill>
                  <a:latin typeface="Angsana New" pitchFamily="18" charset="-34"/>
                  <a:cs typeface="Angsana New" pitchFamily="18" charset="-34"/>
                </a:rPr>
                <a:t>สามารถเรียกดูรายงานการลาทั้งหมดได้</a:t>
              </a:r>
              <a:endParaRPr lang="en-US" sz="3600" b="1" dirty="0">
                <a:solidFill>
                  <a:schemeClr val="tx2"/>
                </a:solidFill>
                <a:latin typeface="Angsana New" pitchFamily="18" charset="-34"/>
                <a:cs typeface="Angsana New" pitchFamily="18" charset="-34"/>
              </a:endParaRPr>
            </a:p>
          </p:txBody>
        </p:sp>
        <p:sp>
          <p:nvSpPr>
            <p:cNvPr id="66" name="Text Box 30"/>
            <p:cNvSpPr txBox="1">
              <a:spLocks noChangeArrowheads="1"/>
            </p:cNvSpPr>
            <p:nvPr/>
          </p:nvSpPr>
          <p:spPr bwMode="gray">
            <a:xfrm>
              <a:off x="1282" y="2851"/>
              <a:ext cx="212" cy="40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3600" b="1" dirty="0" smtClean="0">
                  <a:solidFill>
                    <a:schemeClr val="bg1"/>
                  </a:solidFill>
                  <a:latin typeface="Angsana New" pitchFamily="18" charset="-34"/>
                  <a:cs typeface="Angsana New" pitchFamily="18" charset="-34"/>
                </a:rPr>
                <a:t>6</a:t>
              </a:r>
              <a:endParaRPr lang="en-US" sz="3600" b="1" dirty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th-TH" sz="48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5. ขั้นตอนการดำเนินงาน</a:t>
            </a:r>
            <a:endParaRPr lang="th-TH" sz="480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ngsana New" pitchFamily="18" charset="-34"/>
              <a:cs typeface="Angsana New" pitchFamily="18" charset="-34"/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457200" y="1219200"/>
          <a:ext cx="8229600" cy="5181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 Box 20"/>
          <p:cNvSpPr txBox="1">
            <a:spLocks noChangeArrowheads="1"/>
          </p:cNvSpPr>
          <p:nvPr/>
        </p:nvSpPr>
        <p:spPr bwMode="gray">
          <a:xfrm>
            <a:off x="3320133" y="3240945"/>
            <a:ext cx="2609189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0" hangingPunct="0"/>
            <a:r>
              <a:rPr lang="en-US" sz="4800" b="1" spc="50" dirty="0" smtClean="0">
                <a:ln w="11430"/>
                <a:solidFill>
                  <a:srgbClr val="92D05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SDLC</a:t>
            </a:r>
            <a:endParaRPr lang="en-US" sz="4800" b="1" spc="50" dirty="0">
              <a:ln w="11430"/>
              <a:solidFill>
                <a:srgbClr val="92D050"/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th-TH" sz="48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5. ขั้นตอนในการดำเนินงาน</a:t>
            </a:r>
            <a:endParaRPr lang="th-TH" sz="480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ngsana New" pitchFamily="18" charset="-34"/>
              <a:cs typeface="Angsana New" pitchFamily="18" charset="-34"/>
            </a:endParaRPr>
          </a:p>
        </p:txBody>
      </p:sp>
      <p:grpSp>
        <p:nvGrpSpPr>
          <p:cNvPr id="5" name="Group 55"/>
          <p:cNvGrpSpPr>
            <a:grpSpLocks/>
          </p:cNvGrpSpPr>
          <p:nvPr/>
        </p:nvGrpSpPr>
        <p:grpSpPr bwMode="auto">
          <a:xfrm>
            <a:off x="357158" y="928670"/>
            <a:ext cx="5886451" cy="722311"/>
            <a:chOff x="1152" y="1707"/>
            <a:chExt cx="3708" cy="455"/>
          </a:xfrm>
        </p:grpSpPr>
        <p:grpSp>
          <p:nvGrpSpPr>
            <p:cNvPr id="6" name="Group 7"/>
            <p:cNvGrpSpPr>
              <a:grpSpLocks/>
            </p:cNvGrpSpPr>
            <p:nvPr/>
          </p:nvGrpSpPr>
          <p:grpSpPr bwMode="auto">
            <a:xfrm>
              <a:off x="1152" y="1707"/>
              <a:ext cx="480" cy="419"/>
              <a:chOff x="3174" y="2656"/>
              <a:chExt cx="1549" cy="1351"/>
            </a:xfrm>
          </p:grpSpPr>
          <p:sp>
            <p:nvSpPr>
              <p:cNvPr id="9" name="AutoShape 8"/>
              <p:cNvSpPr>
                <a:spLocks noChangeArrowheads="1"/>
              </p:cNvSpPr>
              <p:nvPr/>
            </p:nvSpPr>
            <p:spPr bwMode="gray">
              <a:xfrm>
                <a:off x="3187" y="2679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solidFill>
                <a:srgbClr val="808080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th-TH" sz="3600" b="1">
                  <a:latin typeface="Angsana New" pitchFamily="18" charset="-34"/>
                  <a:cs typeface="Angsana New" pitchFamily="18" charset="-34"/>
                </a:endParaRPr>
              </a:p>
            </p:txBody>
          </p:sp>
          <p:sp>
            <p:nvSpPr>
              <p:cNvPr id="10" name="AutoShape 9"/>
              <p:cNvSpPr>
                <a:spLocks noChangeArrowheads="1"/>
              </p:cNvSpPr>
              <p:nvPr/>
            </p:nvSpPr>
            <p:spPr bwMode="gray">
              <a:xfrm>
                <a:off x="3174" y="2656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gradFill rotWithShape="1">
                <a:gsLst>
                  <a:gs pos="0">
                    <a:srgbClr val="E6E6E6"/>
                  </a:gs>
                  <a:gs pos="7499">
                    <a:srgbClr val="7D8496"/>
                  </a:gs>
                  <a:gs pos="26500">
                    <a:srgbClr val="E6E6E6"/>
                  </a:gs>
                  <a:gs pos="34000">
                    <a:srgbClr val="7D8496"/>
                  </a:gs>
                  <a:gs pos="46500">
                    <a:srgbClr val="E6E6E6"/>
                  </a:gs>
                  <a:gs pos="50000">
                    <a:srgbClr val="FFFFFF"/>
                  </a:gs>
                  <a:gs pos="53501">
                    <a:srgbClr val="E6E6E6"/>
                  </a:gs>
                  <a:gs pos="66001">
                    <a:srgbClr val="7D8496"/>
                  </a:gs>
                  <a:gs pos="73500">
                    <a:srgbClr val="E6E6E6"/>
                  </a:gs>
                  <a:gs pos="92501">
                    <a:srgbClr val="7D8496"/>
                  </a:gs>
                  <a:gs pos="100000">
                    <a:srgbClr val="E6E6E6"/>
                  </a:gs>
                </a:gsLst>
                <a:lin ang="2700000" scaled="1"/>
              </a:gradFill>
              <a:ln w="9525">
                <a:solidFill>
                  <a:srgbClr val="C0C0C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th-TH" sz="3600" b="1">
                  <a:latin typeface="Angsana New" pitchFamily="18" charset="-34"/>
                  <a:cs typeface="Angsana New" pitchFamily="18" charset="-34"/>
                </a:endParaRPr>
              </a:p>
            </p:txBody>
          </p:sp>
          <p:sp>
            <p:nvSpPr>
              <p:cNvPr id="11" name="AutoShape 10"/>
              <p:cNvSpPr>
                <a:spLocks noChangeArrowheads="1"/>
              </p:cNvSpPr>
              <p:nvPr/>
            </p:nvSpPr>
            <p:spPr bwMode="gray">
              <a:xfrm>
                <a:off x="3264" y="2736"/>
                <a:ext cx="1350" cy="1168"/>
              </a:xfrm>
              <a:prstGeom prst="hexagon">
                <a:avLst>
                  <a:gd name="adj" fmla="val 28896"/>
                  <a:gd name="vf" fmla="val 115470"/>
                </a:avLst>
              </a:prstGeom>
              <a:gradFill rotWithShape="1">
                <a:gsLst>
                  <a:gs pos="0">
                    <a:schemeClr val="accent1">
                      <a:gamma/>
                      <a:shade val="46275"/>
                      <a:invGamma/>
                    </a:schemeClr>
                  </a:gs>
                  <a:gs pos="100000">
                    <a:schemeClr val="accent1"/>
                  </a:gs>
                </a:gsLst>
                <a:lin ang="27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th-TH" sz="3600" b="1">
                  <a:latin typeface="Angsana New" pitchFamily="18" charset="-34"/>
                  <a:cs typeface="Angsana New" pitchFamily="18" charset="-34"/>
                </a:endParaRPr>
              </a:p>
            </p:txBody>
          </p:sp>
        </p:grpSp>
        <p:sp>
          <p:nvSpPr>
            <p:cNvPr id="7" name="Text Box 15"/>
            <p:cNvSpPr txBox="1">
              <a:spLocks noChangeArrowheads="1"/>
            </p:cNvSpPr>
            <p:nvPr/>
          </p:nvSpPr>
          <p:spPr bwMode="auto">
            <a:xfrm>
              <a:off x="1680" y="1755"/>
              <a:ext cx="3180" cy="40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eaLnBrk="0" hangingPunct="0"/>
              <a:r>
                <a:rPr lang="th-TH" sz="3600" b="1" dirty="0" smtClean="0">
                  <a:solidFill>
                    <a:schemeClr val="tx2"/>
                  </a:solidFill>
                  <a:latin typeface="Angsana New" pitchFamily="18" charset="-34"/>
                  <a:cs typeface="Angsana New" pitchFamily="18" charset="-34"/>
                </a:rPr>
                <a:t>ศึกษาขั้นตอนการทำงานของระบบเดิม</a:t>
              </a:r>
              <a:endParaRPr lang="en-US" sz="3600" b="1" dirty="0">
                <a:solidFill>
                  <a:schemeClr val="tx2"/>
                </a:solidFill>
                <a:latin typeface="Angsana New" pitchFamily="18" charset="-34"/>
                <a:cs typeface="Angsana New" pitchFamily="18" charset="-34"/>
              </a:endParaRPr>
            </a:p>
          </p:txBody>
        </p:sp>
        <p:sp>
          <p:nvSpPr>
            <p:cNvPr id="8" name="Text Box 16"/>
            <p:cNvSpPr txBox="1">
              <a:spLocks noChangeArrowheads="1"/>
            </p:cNvSpPr>
            <p:nvPr/>
          </p:nvSpPr>
          <p:spPr bwMode="gray">
            <a:xfrm>
              <a:off x="1220" y="1716"/>
              <a:ext cx="357" cy="40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3600" b="1" dirty="0" smtClean="0">
                  <a:solidFill>
                    <a:schemeClr val="bg1"/>
                  </a:solidFill>
                  <a:latin typeface="Angsana New" pitchFamily="18" charset="-34"/>
                  <a:cs typeface="Angsana New" pitchFamily="18" charset="-34"/>
                </a:rPr>
                <a:t>5.1</a:t>
              </a:r>
              <a:endParaRPr lang="en-US" sz="3600" b="1" dirty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endParaRPr>
            </a:p>
          </p:txBody>
        </p:sp>
      </p:grpSp>
      <p:grpSp>
        <p:nvGrpSpPr>
          <p:cNvPr id="12" name="Group 24"/>
          <p:cNvGrpSpPr>
            <a:grpSpLocks/>
          </p:cNvGrpSpPr>
          <p:nvPr/>
        </p:nvGrpSpPr>
        <p:grpSpPr bwMode="auto">
          <a:xfrm>
            <a:off x="928662" y="1714488"/>
            <a:ext cx="2714644" cy="3038311"/>
            <a:chOff x="768" y="1997"/>
            <a:chExt cx="1358" cy="1638"/>
          </a:xfrm>
          <a:effectLst>
            <a:reflection blurRad="6350" stA="52000" endA="300" endPos="35000" dir="5400000" sy="-100000" algn="bl" rotWithShape="0"/>
          </a:effectLst>
        </p:grpSpPr>
        <p:sp>
          <p:nvSpPr>
            <p:cNvPr id="13" name="AutoShape 5"/>
            <p:cNvSpPr>
              <a:spLocks noChangeArrowheads="1"/>
            </p:cNvSpPr>
            <p:nvPr/>
          </p:nvSpPr>
          <p:spPr bwMode="auto">
            <a:xfrm>
              <a:off x="768" y="1997"/>
              <a:ext cx="1358" cy="1603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 eaLnBrk="0" hangingPunct="0"/>
              <a:endParaRPr lang="th-TH" sz="2000">
                <a:latin typeface="Verdana" pitchFamily="34" charset="0"/>
              </a:endParaRPr>
            </a:p>
          </p:txBody>
        </p:sp>
        <p:sp>
          <p:nvSpPr>
            <p:cNvPr id="14" name="Text Box 6"/>
            <p:cNvSpPr txBox="1">
              <a:spLocks noChangeArrowheads="1"/>
            </p:cNvSpPr>
            <p:nvPr/>
          </p:nvSpPr>
          <p:spPr bwMode="auto">
            <a:xfrm>
              <a:off x="768" y="2059"/>
              <a:ext cx="1358" cy="15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eaLnBrk="0" hangingPunct="0"/>
              <a:r>
                <a:rPr lang="th-TH" sz="2400" b="1" u="sng" dirty="0" smtClean="0">
                  <a:solidFill>
                    <a:schemeClr val="tx2"/>
                  </a:solidFill>
                  <a:latin typeface="Angsana New" pitchFamily="18" charset="-34"/>
                  <a:cs typeface="Angsana New" pitchFamily="18" charset="-34"/>
                </a:rPr>
                <a:t>สัมภาษณ์ผู้ใช้งานระบบ </a:t>
              </a:r>
              <a:r>
                <a:rPr lang="en-US" sz="2400" b="1" u="sng" dirty="0" smtClean="0">
                  <a:solidFill>
                    <a:schemeClr val="tx2"/>
                  </a:solidFill>
                  <a:latin typeface="Angsana New" pitchFamily="18" charset="-34"/>
                  <a:cs typeface="Angsana New" pitchFamily="18" charset="-34"/>
                </a:rPr>
                <a:t>(User)</a:t>
              </a:r>
            </a:p>
            <a:p>
              <a:pPr marL="457200" indent="-457200" eaLnBrk="0" hangingPunct="0"/>
              <a:r>
                <a:rPr lang="th-TH" sz="2000" dirty="0" smtClean="0">
                  <a:solidFill>
                    <a:schemeClr val="tx2"/>
                  </a:solidFill>
                  <a:latin typeface="Angsana New" pitchFamily="18" charset="-34"/>
                  <a:cs typeface="Angsana New" pitchFamily="18" charset="-34"/>
                </a:rPr>
                <a:t>1) </a:t>
              </a:r>
              <a:r>
                <a:rPr lang="th-TH" sz="2000" dirty="0" smtClean="0">
                  <a:solidFill>
                    <a:schemeClr val="tx2"/>
                  </a:solidFill>
                </a:rPr>
                <a:t>นางสาวอ้อมใจ เขาทอง </a:t>
              </a:r>
            </a:p>
            <a:p>
              <a:pPr marL="457200" indent="-457200" eaLnBrk="0" hangingPunct="0"/>
              <a:r>
                <a:rPr lang="th-TH" sz="2000" dirty="0" smtClean="0">
                  <a:solidFill>
                    <a:schemeClr val="tx2"/>
                  </a:solidFill>
                </a:rPr>
                <a:t>  พนักงานวิทยาศาสตร์</a:t>
              </a:r>
              <a:endParaRPr lang="th-TH" sz="2000" dirty="0" smtClean="0">
                <a:solidFill>
                  <a:schemeClr val="tx2"/>
                </a:solidFill>
                <a:latin typeface="Angsana New" pitchFamily="18" charset="-34"/>
                <a:cs typeface="Angsana New" pitchFamily="18" charset="-34"/>
              </a:endParaRPr>
            </a:p>
            <a:p>
              <a:pPr marL="342900" indent="-342900" eaLnBrk="0" hangingPunct="0"/>
              <a:r>
                <a:rPr lang="th-TH" sz="2000" dirty="0" smtClean="0">
                  <a:solidFill>
                    <a:schemeClr val="tx2"/>
                  </a:solidFill>
                  <a:latin typeface="Angsana New" pitchFamily="18" charset="-34"/>
                  <a:cs typeface="Angsana New" pitchFamily="18" charset="-34"/>
                </a:rPr>
                <a:t>2) </a:t>
              </a:r>
              <a:r>
                <a:rPr lang="th-TH" sz="2000" dirty="0" smtClean="0">
                  <a:solidFill>
                    <a:schemeClr val="tx2"/>
                  </a:solidFill>
                </a:rPr>
                <a:t>นางฉันทนา เรืองวงศ์วิทยา  </a:t>
              </a:r>
            </a:p>
            <a:p>
              <a:pPr marL="342900" indent="-342900" eaLnBrk="0" hangingPunct="0"/>
              <a:r>
                <a:rPr lang="th-TH" sz="2000" dirty="0" smtClean="0">
                  <a:solidFill>
                    <a:schemeClr val="tx2"/>
                  </a:solidFill>
                </a:rPr>
                <a:t>  นักวิชาการการศึกษา</a:t>
              </a:r>
            </a:p>
            <a:p>
              <a:pPr marL="342900" indent="-342900" eaLnBrk="0" hangingPunct="0"/>
              <a:r>
                <a:rPr lang="th-TH" sz="2000" dirty="0" smtClean="0">
                  <a:solidFill>
                    <a:schemeClr val="tx2"/>
                  </a:solidFill>
                  <a:latin typeface="Angsana New" pitchFamily="18" charset="-34"/>
                  <a:cs typeface="Angsana New" pitchFamily="18" charset="-34"/>
                </a:rPr>
                <a:t>3)</a:t>
              </a:r>
              <a:r>
                <a:rPr lang="th-TH" sz="2000" dirty="0" smtClean="0">
                  <a:solidFill>
                    <a:schemeClr val="tx2"/>
                  </a:solidFill>
                </a:rPr>
                <a:t> นายนันทสิทธิ์ บางใบ </a:t>
              </a:r>
            </a:p>
            <a:p>
              <a:pPr marL="342900" indent="-342900" eaLnBrk="0" hangingPunct="0"/>
              <a:r>
                <a:rPr lang="th-TH" sz="2000" dirty="0" smtClean="0">
                  <a:solidFill>
                    <a:schemeClr val="tx2"/>
                  </a:solidFill>
                </a:rPr>
                <a:t>  เจ้าหน้าที่ระบบงานคอมพิวเตอร์</a:t>
              </a:r>
            </a:p>
            <a:p>
              <a:pPr marL="342900" indent="-342900" eaLnBrk="0" hangingPunct="0"/>
              <a:r>
                <a:rPr lang="en-US" sz="2000" dirty="0" smtClean="0">
                  <a:solidFill>
                    <a:schemeClr val="tx2"/>
                  </a:solidFill>
                  <a:latin typeface="Angsana New" pitchFamily="18" charset="-34"/>
                  <a:cs typeface="Angsana New" pitchFamily="18" charset="-34"/>
                </a:rPr>
                <a:t>4</a:t>
              </a:r>
              <a:r>
                <a:rPr lang="th-TH" sz="2000" dirty="0" smtClean="0">
                  <a:solidFill>
                    <a:schemeClr val="tx2"/>
                  </a:solidFill>
                  <a:latin typeface="Angsana New" pitchFamily="18" charset="-34"/>
                  <a:cs typeface="Angsana New" pitchFamily="18" charset="-34"/>
                </a:rPr>
                <a:t>) นางนารี  บำรุงศร </a:t>
              </a:r>
            </a:p>
            <a:p>
              <a:pPr marL="342900" indent="-342900" eaLnBrk="0" hangingPunct="0"/>
              <a:r>
                <a:rPr lang="th-TH" sz="2000" dirty="0" smtClean="0">
                  <a:solidFill>
                    <a:schemeClr val="tx2"/>
                  </a:solidFill>
                  <a:latin typeface="Angsana New" pitchFamily="18" charset="-34"/>
                  <a:cs typeface="Angsana New" pitchFamily="18" charset="-34"/>
                </a:rPr>
                <a:t>    เจ้าหน้าที่บุคคล</a:t>
              </a:r>
              <a:endParaRPr lang="en-US" sz="2000" dirty="0">
                <a:solidFill>
                  <a:schemeClr val="tx2"/>
                </a:solidFill>
                <a:latin typeface="Angsana New" pitchFamily="18" charset="-34"/>
                <a:cs typeface="Angsana New" pitchFamily="18" charset="-34"/>
              </a:endParaRPr>
            </a:p>
          </p:txBody>
        </p:sp>
      </p:grpSp>
      <p:grpSp>
        <p:nvGrpSpPr>
          <p:cNvPr id="16" name="Group 24"/>
          <p:cNvGrpSpPr>
            <a:grpSpLocks/>
          </p:cNvGrpSpPr>
          <p:nvPr/>
        </p:nvGrpSpPr>
        <p:grpSpPr bwMode="auto">
          <a:xfrm>
            <a:off x="5701561" y="1714488"/>
            <a:ext cx="2714644" cy="2973390"/>
            <a:chOff x="768" y="1997"/>
            <a:chExt cx="1358" cy="1603"/>
          </a:xfrm>
          <a:effectLst>
            <a:reflection blurRad="6350" stA="52000" endA="300" endPos="35000" dir="5400000" sy="-100000" algn="bl" rotWithShape="0"/>
          </a:effectLst>
        </p:grpSpPr>
        <p:sp>
          <p:nvSpPr>
            <p:cNvPr id="17" name="AutoShape 5"/>
            <p:cNvSpPr>
              <a:spLocks noChangeArrowheads="1"/>
            </p:cNvSpPr>
            <p:nvPr/>
          </p:nvSpPr>
          <p:spPr bwMode="auto">
            <a:xfrm>
              <a:off x="768" y="1997"/>
              <a:ext cx="1358" cy="1603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 eaLnBrk="0" hangingPunct="0"/>
              <a:endParaRPr lang="th-TH" sz="2000">
                <a:latin typeface="Verdana" pitchFamily="34" charset="0"/>
              </a:endParaRPr>
            </a:p>
          </p:txBody>
        </p:sp>
        <p:sp>
          <p:nvSpPr>
            <p:cNvPr id="18" name="Text Box 6"/>
            <p:cNvSpPr txBox="1">
              <a:spLocks noChangeArrowheads="1"/>
            </p:cNvSpPr>
            <p:nvPr/>
          </p:nvSpPr>
          <p:spPr bwMode="auto">
            <a:xfrm>
              <a:off x="825" y="2117"/>
              <a:ext cx="1211" cy="10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0" hangingPunct="0"/>
              <a:r>
                <a:rPr lang="th-TH" sz="2400" b="1" u="sng" dirty="0" smtClean="0">
                  <a:solidFill>
                    <a:schemeClr val="tx2"/>
                  </a:solidFill>
                  <a:latin typeface="Angsana New" pitchFamily="18" charset="-34"/>
                  <a:cs typeface="Angsana New" pitchFamily="18" charset="-34"/>
                </a:rPr>
                <a:t>ศึกษาเอกสารที่เกี่ยวข้อง</a:t>
              </a:r>
              <a:endParaRPr lang="en-US" sz="2400" b="1" u="sng" dirty="0" smtClean="0">
                <a:solidFill>
                  <a:schemeClr val="tx2"/>
                </a:solidFill>
                <a:latin typeface="Angsana New" pitchFamily="18" charset="-34"/>
                <a:cs typeface="Angsana New" pitchFamily="18" charset="-34"/>
              </a:endParaRPr>
            </a:p>
            <a:p>
              <a:pPr marL="457200" indent="-457200" eaLnBrk="0" hangingPunct="0"/>
              <a:r>
                <a:rPr lang="th-TH" sz="2000" dirty="0" smtClean="0">
                  <a:solidFill>
                    <a:schemeClr val="tx2"/>
                  </a:solidFill>
                  <a:latin typeface="Angsana New" pitchFamily="18" charset="-34"/>
                  <a:cs typeface="Angsana New" pitchFamily="18" charset="-34"/>
                </a:rPr>
                <a:t>1) เอกสารเกี่ยวกับระเบียบ</a:t>
              </a:r>
            </a:p>
            <a:p>
              <a:pPr marL="457200" indent="-457200" eaLnBrk="0" hangingPunct="0"/>
              <a:r>
                <a:rPr lang="th-TH" sz="2000" dirty="0" smtClean="0">
                  <a:solidFill>
                    <a:schemeClr val="tx2"/>
                  </a:solidFill>
                  <a:latin typeface="Angsana New" pitchFamily="18" charset="-34"/>
                  <a:cs typeface="Angsana New" pitchFamily="18" charset="-34"/>
                </a:rPr>
                <a:t>    การลาของราชการ พ.ศ.2535</a:t>
              </a:r>
            </a:p>
            <a:p>
              <a:pPr marL="342900" indent="-342900" eaLnBrk="0" hangingPunct="0"/>
              <a:r>
                <a:rPr lang="th-TH" sz="2000" dirty="0" smtClean="0">
                  <a:solidFill>
                    <a:schemeClr val="tx2"/>
                  </a:solidFill>
                  <a:latin typeface="Angsana New" pitchFamily="18" charset="-34"/>
                  <a:cs typeface="Angsana New" pitchFamily="18" charset="-34"/>
                </a:rPr>
                <a:t>2) สรุประเบียบการลาขาร้าชการ</a:t>
              </a:r>
            </a:p>
            <a:p>
              <a:pPr marL="342900" indent="-342900" eaLnBrk="0" hangingPunct="0"/>
              <a:r>
                <a:rPr lang="th-TH" sz="2000" dirty="0" smtClean="0">
                  <a:solidFill>
                    <a:schemeClr val="tx2"/>
                  </a:solidFill>
                  <a:latin typeface="Angsana New" pitchFamily="18" charset="-34"/>
                  <a:cs typeface="Angsana New" pitchFamily="18" charset="-34"/>
                </a:rPr>
                <a:t>3) แบบฟอร์มการลาประเภท</a:t>
              </a:r>
            </a:p>
            <a:p>
              <a:pPr marL="342900" indent="-342900" eaLnBrk="0" hangingPunct="0"/>
              <a:r>
                <a:rPr lang="th-TH" sz="2000" dirty="0" smtClean="0">
                  <a:solidFill>
                    <a:schemeClr val="tx2"/>
                  </a:solidFill>
                  <a:latin typeface="Angsana New" pitchFamily="18" charset="-34"/>
                  <a:cs typeface="Angsana New" pitchFamily="18" charset="-34"/>
                </a:rPr>
                <a:t>    ต่างๆ</a:t>
              </a:r>
            </a:p>
          </p:txBody>
        </p:sp>
      </p:grpSp>
      <p:sp>
        <p:nvSpPr>
          <p:cNvPr id="20" name="Freeform 8"/>
          <p:cNvSpPr>
            <a:spLocks/>
          </p:cNvSpPr>
          <p:nvPr/>
        </p:nvSpPr>
        <p:spPr bwMode="gray">
          <a:xfrm>
            <a:off x="3558526" y="2214442"/>
            <a:ext cx="1071465" cy="1385604"/>
          </a:xfrm>
          <a:custGeom>
            <a:avLst/>
            <a:gdLst/>
            <a:ahLst/>
            <a:cxnLst>
              <a:cxn ang="0">
                <a:pos x="580" y="0"/>
              </a:cxn>
              <a:cxn ang="0">
                <a:pos x="578" y="90"/>
              </a:cxn>
              <a:cxn ang="0">
                <a:pos x="568" y="174"/>
              </a:cxn>
              <a:cxn ang="0">
                <a:pos x="552" y="252"/>
              </a:cxn>
              <a:cxn ang="0">
                <a:pos x="526" y="324"/>
              </a:cxn>
              <a:cxn ang="0">
                <a:pos x="494" y="390"/>
              </a:cxn>
              <a:cxn ang="0">
                <a:pos x="452" y="450"/>
              </a:cxn>
              <a:cxn ang="0">
                <a:pos x="402" y="508"/>
              </a:cxn>
              <a:cxn ang="0">
                <a:pos x="342" y="560"/>
              </a:cxn>
              <a:cxn ang="0">
                <a:pos x="270" y="610"/>
              </a:cxn>
              <a:cxn ang="0">
                <a:pos x="188" y="656"/>
              </a:cxn>
              <a:cxn ang="0">
                <a:pos x="188" y="798"/>
              </a:cxn>
              <a:cxn ang="0">
                <a:pos x="0" y="514"/>
              </a:cxn>
              <a:cxn ang="0">
                <a:pos x="188" y="230"/>
              </a:cxn>
              <a:cxn ang="0">
                <a:pos x="188" y="372"/>
              </a:cxn>
              <a:cxn ang="0">
                <a:pos x="224" y="368"/>
              </a:cxn>
              <a:cxn ang="0">
                <a:pos x="264" y="356"/>
              </a:cxn>
              <a:cxn ang="0">
                <a:pos x="306" y="336"/>
              </a:cxn>
              <a:cxn ang="0">
                <a:pos x="348" y="310"/>
              </a:cxn>
              <a:cxn ang="0">
                <a:pos x="392" y="280"/>
              </a:cxn>
              <a:cxn ang="0">
                <a:pos x="432" y="246"/>
              </a:cxn>
              <a:cxn ang="0">
                <a:pos x="472" y="208"/>
              </a:cxn>
              <a:cxn ang="0">
                <a:pos x="506" y="166"/>
              </a:cxn>
              <a:cxn ang="0">
                <a:pos x="536" y="124"/>
              </a:cxn>
              <a:cxn ang="0">
                <a:pos x="558" y="82"/>
              </a:cxn>
              <a:cxn ang="0">
                <a:pos x="574" y="40"/>
              </a:cxn>
              <a:cxn ang="0">
                <a:pos x="578" y="0"/>
              </a:cxn>
              <a:cxn ang="0">
                <a:pos x="580" y="0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tint val="31765"/>
                  <a:invGamma/>
                </a:schemeClr>
              </a:gs>
            </a:gsLst>
            <a:lin ang="0" scaled="1"/>
          </a:gra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th-TH" sz="2000"/>
          </a:p>
        </p:txBody>
      </p:sp>
      <p:sp>
        <p:nvSpPr>
          <p:cNvPr id="21" name="Freeform 10"/>
          <p:cNvSpPr>
            <a:spLocks/>
          </p:cNvSpPr>
          <p:nvPr/>
        </p:nvSpPr>
        <p:spPr bwMode="gray">
          <a:xfrm flipH="1">
            <a:off x="4725240" y="2214442"/>
            <a:ext cx="1073463" cy="1385604"/>
          </a:xfrm>
          <a:custGeom>
            <a:avLst/>
            <a:gdLst/>
            <a:ahLst/>
            <a:cxnLst>
              <a:cxn ang="0">
                <a:pos x="580" y="0"/>
              </a:cxn>
              <a:cxn ang="0">
                <a:pos x="578" y="90"/>
              </a:cxn>
              <a:cxn ang="0">
                <a:pos x="568" y="174"/>
              </a:cxn>
              <a:cxn ang="0">
                <a:pos x="552" y="252"/>
              </a:cxn>
              <a:cxn ang="0">
                <a:pos x="526" y="324"/>
              </a:cxn>
              <a:cxn ang="0">
                <a:pos x="494" y="390"/>
              </a:cxn>
              <a:cxn ang="0">
                <a:pos x="452" y="450"/>
              </a:cxn>
              <a:cxn ang="0">
                <a:pos x="402" y="508"/>
              </a:cxn>
              <a:cxn ang="0">
                <a:pos x="342" y="560"/>
              </a:cxn>
              <a:cxn ang="0">
                <a:pos x="270" y="610"/>
              </a:cxn>
              <a:cxn ang="0">
                <a:pos x="188" y="656"/>
              </a:cxn>
              <a:cxn ang="0">
                <a:pos x="188" y="798"/>
              </a:cxn>
              <a:cxn ang="0">
                <a:pos x="0" y="514"/>
              </a:cxn>
              <a:cxn ang="0">
                <a:pos x="188" y="230"/>
              </a:cxn>
              <a:cxn ang="0">
                <a:pos x="188" y="372"/>
              </a:cxn>
              <a:cxn ang="0">
                <a:pos x="224" y="368"/>
              </a:cxn>
              <a:cxn ang="0">
                <a:pos x="264" y="356"/>
              </a:cxn>
              <a:cxn ang="0">
                <a:pos x="306" y="336"/>
              </a:cxn>
              <a:cxn ang="0">
                <a:pos x="348" y="310"/>
              </a:cxn>
              <a:cxn ang="0">
                <a:pos x="392" y="280"/>
              </a:cxn>
              <a:cxn ang="0">
                <a:pos x="432" y="246"/>
              </a:cxn>
              <a:cxn ang="0">
                <a:pos x="472" y="208"/>
              </a:cxn>
              <a:cxn ang="0">
                <a:pos x="506" y="166"/>
              </a:cxn>
              <a:cxn ang="0">
                <a:pos x="536" y="124"/>
              </a:cxn>
              <a:cxn ang="0">
                <a:pos x="558" y="82"/>
              </a:cxn>
              <a:cxn ang="0">
                <a:pos x="574" y="40"/>
              </a:cxn>
              <a:cxn ang="0">
                <a:pos x="578" y="0"/>
              </a:cxn>
              <a:cxn ang="0">
                <a:pos x="580" y="0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tint val="31765"/>
                  <a:invGamma/>
                </a:schemeClr>
              </a:gs>
            </a:gsLst>
            <a:lin ang="0" scaled="1"/>
          </a:gra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th-TH" sz="2000"/>
          </a:p>
        </p:txBody>
      </p:sp>
      <p:grpSp>
        <p:nvGrpSpPr>
          <p:cNvPr id="23" name="Group 22"/>
          <p:cNvGrpSpPr/>
          <p:nvPr/>
        </p:nvGrpSpPr>
        <p:grpSpPr>
          <a:xfrm>
            <a:off x="357158" y="4830754"/>
            <a:ext cx="4572024" cy="1333500"/>
            <a:chOff x="357158" y="5357826"/>
            <a:chExt cx="4572024" cy="1333500"/>
          </a:xfrm>
        </p:grpSpPr>
        <p:pic>
          <p:nvPicPr>
            <p:cNvPr id="22" name="Picture 2" descr="http://202.28.94.55/comsc/images/stories/web/nantas1112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786182" y="5357826"/>
              <a:ext cx="1143000" cy="1333500"/>
            </a:xfrm>
            <a:prstGeom prst="rect">
              <a:avLst/>
            </a:prstGeom>
            <a:noFill/>
          </p:spPr>
        </p:pic>
        <p:pic>
          <p:nvPicPr>
            <p:cNvPr id="24578" name="Picture 2" descr="http://202.28.94.55/comsc/images/stories/web/nantas1112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643174" y="5357826"/>
              <a:ext cx="1143000" cy="1333500"/>
            </a:xfrm>
            <a:prstGeom prst="rect">
              <a:avLst/>
            </a:prstGeom>
            <a:noFill/>
          </p:spPr>
        </p:pic>
        <p:pic>
          <p:nvPicPr>
            <p:cNvPr id="24580" name="Picture 4" descr="http://202.28.94.55/comsc/images/stories/web/aom11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57158" y="5357826"/>
              <a:ext cx="1143000" cy="1333500"/>
            </a:xfrm>
            <a:prstGeom prst="rect">
              <a:avLst/>
            </a:prstGeom>
            <a:noFill/>
          </p:spPr>
        </p:pic>
        <p:pic>
          <p:nvPicPr>
            <p:cNvPr id="24582" name="Picture 6" descr="http://202.28.94.55/comsc/images/stories/web/s_chantana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500166" y="5357826"/>
              <a:ext cx="1143000" cy="1333500"/>
            </a:xfrm>
            <a:prstGeom prst="rect">
              <a:avLst/>
            </a:prstGeom>
            <a:noFill/>
          </p:spPr>
        </p:pic>
        <p:pic>
          <p:nvPicPr>
            <p:cNvPr id="24584" name="Picture 8" descr="http://www.champa.kku.ac.th/sc/personal/images/s2/ป้านารี.jp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3857620" y="5429264"/>
              <a:ext cx="1000132" cy="1000130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sz="48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Use Case Diagram</a:t>
            </a:r>
            <a:endParaRPr lang="th-TH" sz="480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ngsana New" pitchFamily="18" charset="-34"/>
              <a:cs typeface="Angsana New" pitchFamily="18" charset="-34"/>
            </a:endParaRPr>
          </a:p>
        </p:txBody>
      </p:sp>
      <p:cxnSp>
        <p:nvCxnSpPr>
          <p:cNvPr id="28" name="Straight Arrow Connector 27"/>
          <p:cNvCxnSpPr>
            <a:stCxn id="23" idx="3"/>
            <a:endCxn id="13" idx="2"/>
          </p:cNvCxnSpPr>
          <p:nvPr/>
        </p:nvCxnSpPr>
        <p:spPr>
          <a:xfrm flipV="1">
            <a:off x="1757336" y="1495487"/>
            <a:ext cx="2100284" cy="203352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>
            <a:stCxn id="23" idx="3"/>
            <a:endCxn id="14" idx="2"/>
          </p:cNvCxnSpPr>
          <p:nvPr/>
        </p:nvCxnSpPr>
        <p:spPr>
          <a:xfrm>
            <a:off x="1757336" y="3529010"/>
            <a:ext cx="2094584" cy="94610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>
            <a:stCxn id="24" idx="1"/>
            <a:endCxn id="13" idx="6"/>
          </p:cNvCxnSpPr>
          <p:nvPr/>
        </p:nvCxnSpPr>
        <p:spPr>
          <a:xfrm rot="10800000">
            <a:off x="5357818" y="1495488"/>
            <a:ext cx="1928826" cy="199066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>
            <a:stCxn id="24" idx="1"/>
            <a:endCxn id="17" idx="6"/>
          </p:cNvCxnSpPr>
          <p:nvPr/>
        </p:nvCxnSpPr>
        <p:spPr>
          <a:xfrm rot="10800000">
            <a:off x="5847624" y="2170856"/>
            <a:ext cx="1439020" cy="131529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>
            <a:stCxn id="24" idx="1"/>
            <a:endCxn id="14" idx="6"/>
          </p:cNvCxnSpPr>
          <p:nvPr/>
        </p:nvCxnSpPr>
        <p:spPr>
          <a:xfrm rot="10800000" flipV="1">
            <a:off x="5352118" y="3486153"/>
            <a:ext cx="1934526" cy="98895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>
            <a:stCxn id="24" idx="1"/>
            <a:endCxn id="20" idx="6"/>
          </p:cNvCxnSpPr>
          <p:nvPr/>
        </p:nvCxnSpPr>
        <p:spPr>
          <a:xfrm rot="10800000">
            <a:off x="5352118" y="3274282"/>
            <a:ext cx="1934526" cy="21187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>
            <a:stCxn id="24" idx="1"/>
            <a:endCxn id="21" idx="6"/>
          </p:cNvCxnSpPr>
          <p:nvPr/>
        </p:nvCxnSpPr>
        <p:spPr>
          <a:xfrm rot="10800000" flipV="1">
            <a:off x="5643570" y="3486153"/>
            <a:ext cx="1643074" cy="210014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>
            <a:stCxn id="23" idx="3"/>
            <a:endCxn id="22" idx="2"/>
          </p:cNvCxnSpPr>
          <p:nvPr/>
        </p:nvCxnSpPr>
        <p:spPr>
          <a:xfrm>
            <a:off x="1757336" y="3529010"/>
            <a:ext cx="2100284" cy="2602285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>
            <a:stCxn id="23" idx="3"/>
            <a:endCxn id="17" idx="2"/>
          </p:cNvCxnSpPr>
          <p:nvPr/>
        </p:nvCxnSpPr>
        <p:spPr>
          <a:xfrm flipV="1">
            <a:off x="1757336" y="2170855"/>
            <a:ext cx="1518520" cy="135815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grpSp>
        <p:nvGrpSpPr>
          <p:cNvPr id="3" name="Group 52"/>
          <p:cNvGrpSpPr/>
          <p:nvPr/>
        </p:nvGrpSpPr>
        <p:grpSpPr>
          <a:xfrm>
            <a:off x="732998" y="2971804"/>
            <a:ext cx="7982406" cy="1600204"/>
            <a:chOff x="732998" y="2971804"/>
            <a:chExt cx="7982406" cy="1600204"/>
          </a:xfrm>
        </p:grpSpPr>
        <p:grpSp>
          <p:nvGrpSpPr>
            <p:cNvPr id="4" name="Group 50"/>
            <p:cNvGrpSpPr/>
            <p:nvPr/>
          </p:nvGrpSpPr>
          <p:grpSpPr>
            <a:xfrm>
              <a:off x="732998" y="3071810"/>
              <a:ext cx="1104902" cy="1441457"/>
              <a:chOff x="732998" y="3071810"/>
              <a:chExt cx="1104902" cy="1441457"/>
            </a:xfrm>
          </p:grpSpPr>
          <p:pic>
            <p:nvPicPr>
              <p:cNvPr id="23" name="Picture 36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85786" y="3071810"/>
                <a:ext cx="971550" cy="9144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sp>
            <p:nvSpPr>
              <p:cNvPr id="63" name="Text Box 11"/>
              <p:cNvSpPr txBox="1">
                <a:spLocks noChangeArrowheads="1"/>
              </p:cNvSpPr>
              <p:nvPr/>
            </p:nvSpPr>
            <p:spPr bwMode="auto">
              <a:xfrm>
                <a:off x="732998" y="3929066"/>
                <a:ext cx="1104902" cy="584201"/>
              </a:xfrm>
              <a:prstGeom prst="rect">
                <a:avLst/>
              </a:prstGeom>
              <a:ln>
                <a:headEnd/>
                <a:tailEnd/>
              </a:ln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wrap="none">
                <a:spAutoFit/>
                <a:scene3d>
                  <a:camera prst="orthographicFront">
                    <a:rot lat="0" lon="0" rev="0"/>
                  </a:camera>
                  <a:lightRig rig="contrasting" dir="t">
                    <a:rot lat="0" lon="0" rev="4500000"/>
                  </a:lightRig>
                </a:scene3d>
                <a:sp3d contourW="6350" prstMaterial="metal">
                  <a:bevelT w="127000" h="31750" prst="relaxedInset"/>
                  <a:contourClr>
                    <a:schemeClr val="accent1">
                      <a:shade val="75000"/>
                    </a:schemeClr>
                  </a:contourClr>
                </a:sp3d>
              </a:bodyPr>
              <a:lstStyle/>
              <a:p>
                <a:pPr algn="r" eaLnBrk="0" hangingPunct="0"/>
                <a:r>
                  <a:rPr lang="th-TH" sz="3200" b="1" cap="all" dirty="0" smtClean="0">
                    <a:ln w="0"/>
                    <a:gradFill flip="none">
                      <a:gsLst>
                        <a:gs pos="0">
                          <a:schemeClr val="accent1">
                            <a:tint val="75000"/>
                            <a:shade val="75000"/>
                            <a:satMod val="170000"/>
                          </a:schemeClr>
                        </a:gs>
                        <a:gs pos="49000">
                          <a:schemeClr val="accent1">
                            <a:tint val="88000"/>
                            <a:shade val="65000"/>
                            <a:satMod val="172000"/>
                          </a:schemeClr>
                        </a:gs>
                        <a:gs pos="50000">
                          <a:schemeClr val="accent1">
                            <a:shade val="65000"/>
                            <a:satMod val="130000"/>
                          </a:schemeClr>
                        </a:gs>
                        <a:gs pos="92000">
                          <a:schemeClr val="accent1">
                            <a:shade val="50000"/>
                            <a:satMod val="120000"/>
                          </a:schemeClr>
                        </a:gs>
                        <a:gs pos="100000">
                          <a:schemeClr val="accent1">
                            <a:shade val="48000"/>
                            <a:satMod val="120000"/>
                          </a:schemeClr>
                        </a:gs>
                      </a:gsLst>
                      <a:lin ang="5400000"/>
                    </a:gradFill>
                    <a:effectLst>
                      <a:reflection blurRad="12700" stA="50000" endPos="50000" dist="5000" dir="5400000" sy="-100000" rotWithShape="0"/>
                    </a:effectLst>
                    <a:latin typeface="Angsana New" pitchFamily="18" charset="-34"/>
                    <a:cs typeface="Angsana New" pitchFamily="18" charset="-34"/>
                  </a:rPr>
                  <a:t>บุคลากร</a:t>
                </a:r>
                <a:endParaRPr lang="en-US" sz="3200" b="1" cap="all" dirty="0">
                  <a:ln w="0"/>
                  <a:gradFill flip="none">
                    <a:gsLst>
                      <a:gs pos="0">
                        <a:schemeClr val="accent1">
                          <a:tint val="75000"/>
                          <a:shade val="75000"/>
                          <a:satMod val="170000"/>
                        </a:schemeClr>
                      </a:gs>
                      <a:gs pos="49000">
                        <a:schemeClr val="accent1">
                          <a:tint val="88000"/>
                          <a:shade val="65000"/>
                          <a:satMod val="172000"/>
                        </a:schemeClr>
                      </a:gs>
                      <a:gs pos="50000">
                        <a:schemeClr val="accent1">
                          <a:shade val="65000"/>
                          <a:satMod val="130000"/>
                        </a:schemeClr>
                      </a:gs>
                      <a:gs pos="92000">
                        <a:schemeClr val="accent1">
                          <a:shade val="50000"/>
                          <a:satMod val="120000"/>
                        </a:schemeClr>
                      </a:gs>
                      <a:gs pos="100000">
                        <a:schemeClr val="accent1">
                          <a:shade val="48000"/>
                          <a:satMod val="120000"/>
                        </a:schemeClr>
                      </a:gs>
                    </a:gsLst>
                    <a:lin ang="5400000"/>
                  </a:gradFill>
                  <a:effectLst>
                    <a:reflection blurRad="12700" stA="50000" endPos="50000" dist="5000" dir="5400000" sy="-100000" rotWithShape="0"/>
                  </a:effectLst>
                  <a:latin typeface="Angsana New" pitchFamily="18" charset="-34"/>
                  <a:cs typeface="Angsana New" pitchFamily="18" charset="-34"/>
                </a:endParaRPr>
              </a:p>
            </p:txBody>
          </p:sp>
        </p:grpSp>
        <p:grpSp>
          <p:nvGrpSpPr>
            <p:cNvPr id="6" name="Group 49"/>
            <p:cNvGrpSpPr/>
            <p:nvPr/>
          </p:nvGrpSpPr>
          <p:grpSpPr>
            <a:xfrm>
              <a:off x="7012013" y="2971804"/>
              <a:ext cx="1703391" cy="1600204"/>
              <a:chOff x="7012013" y="2971804"/>
              <a:chExt cx="1703391" cy="1600204"/>
            </a:xfrm>
          </p:grpSpPr>
          <p:pic>
            <p:nvPicPr>
              <p:cNvPr id="24" name="Picture 37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7286644" y="2971804"/>
                <a:ext cx="1190625" cy="1028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sp>
            <p:nvSpPr>
              <p:cNvPr id="64" name="Text Box 15"/>
              <p:cNvSpPr txBox="1">
                <a:spLocks noChangeArrowheads="1"/>
              </p:cNvSpPr>
              <p:nvPr/>
            </p:nvSpPr>
            <p:spPr bwMode="auto">
              <a:xfrm>
                <a:off x="7012013" y="3987807"/>
                <a:ext cx="1703391" cy="584201"/>
              </a:xfrm>
              <a:prstGeom prst="rect">
                <a:avLst/>
              </a:prstGeom>
              <a:ln>
                <a:headEnd/>
                <a:tailEnd/>
              </a:ln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wrap="none">
                <a:spAutoFit/>
                <a:scene3d>
                  <a:camera prst="orthographicFront">
                    <a:rot lat="0" lon="0" rev="0"/>
                  </a:camera>
                  <a:lightRig rig="contrasting" dir="t">
                    <a:rot lat="0" lon="0" rev="4500000"/>
                  </a:lightRig>
                </a:scene3d>
                <a:sp3d contourW="6350" prstMaterial="metal">
                  <a:bevelT w="127000" h="31750" prst="relaxedInset"/>
                  <a:contourClr>
                    <a:schemeClr val="accent1">
                      <a:shade val="75000"/>
                    </a:schemeClr>
                  </a:contourClr>
                </a:sp3d>
              </a:bodyPr>
              <a:lstStyle/>
              <a:p>
                <a:pPr algn="r" eaLnBrk="0" hangingPunct="0"/>
                <a:r>
                  <a:rPr lang="th-TH" sz="3200" b="1" cap="all" dirty="0" smtClean="0">
                    <a:ln w="0"/>
                    <a:gradFill flip="none">
                      <a:gsLst>
                        <a:gs pos="0">
                          <a:schemeClr val="accent1">
                            <a:tint val="75000"/>
                            <a:shade val="75000"/>
                            <a:satMod val="170000"/>
                          </a:schemeClr>
                        </a:gs>
                        <a:gs pos="49000">
                          <a:schemeClr val="accent1">
                            <a:tint val="88000"/>
                            <a:shade val="65000"/>
                            <a:satMod val="172000"/>
                          </a:schemeClr>
                        </a:gs>
                        <a:gs pos="50000">
                          <a:schemeClr val="accent1">
                            <a:shade val="65000"/>
                            <a:satMod val="130000"/>
                          </a:schemeClr>
                        </a:gs>
                        <a:gs pos="92000">
                          <a:schemeClr val="accent1">
                            <a:shade val="50000"/>
                            <a:satMod val="120000"/>
                          </a:schemeClr>
                        </a:gs>
                        <a:gs pos="100000">
                          <a:schemeClr val="accent1">
                            <a:shade val="48000"/>
                            <a:satMod val="120000"/>
                          </a:schemeClr>
                        </a:gs>
                      </a:gsLst>
                      <a:lin ang="5400000"/>
                    </a:gradFill>
                    <a:effectLst>
                      <a:reflection blurRad="12700" stA="50000" endPos="50000" dist="5000" dir="5400000" sy="-100000" rotWithShape="0"/>
                    </a:effectLst>
                    <a:latin typeface="Angsana New" pitchFamily="18" charset="-34"/>
                    <a:cs typeface="Angsana New" pitchFamily="18" charset="-34"/>
                  </a:rPr>
                  <a:t>ผู้บังคับบัญชา</a:t>
                </a:r>
                <a:endParaRPr lang="en-US" sz="3200" b="1" cap="all" dirty="0">
                  <a:ln w="0"/>
                  <a:gradFill flip="none">
                    <a:gsLst>
                      <a:gs pos="0">
                        <a:schemeClr val="accent1">
                          <a:tint val="75000"/>
                          <a:shade val="75000"/>
                          <a:satMod val="170000"/>
                        </a:schemeClr>
                      </a:gs>
                      <a:gs pos="49000">
                        <a:schemeClr val="accent1">
                          <a:tint val="88000"/>
                          <a:shade val="65000"/>
                          <a:satMod val="172000"/>
                        </a:schemeClr>
                      </a:gs>
                      <a:gs pos="50000">
                        <a:schemeClr val="accent1">
                          <a:shade val="65000"/>
                          <a:satMod val="130000"/>
                        </a:schemeClr>
                      </a:gs>
                      <a:gs pos="92000">
                        <a:schemeClr val="accent1">
                          <a:shade val="50000"/>
                          <a:satMod val="120000"/>
                        </a:schemeClr>
                      </a:gs>
                      <a:gs pos="100000">
                        <a:schemeClr val="accent1">
                          <a:shade val="48000"/>
                          <a:satMod val="120000"/>
                        </a:schemeClr>
                      </a:gs>
                    </a:gsLst>
                    <a:lin ang="5400000"/>
                  </a:gradFill>
                  <a:effectLst>
                    <a:reflection blurRad="12700" stA="50000" endPos="50000" dist="5000" dir="5400000" sy="-100000" rotWithShape="0"/>
                  </a:effectLst>
                  <a:latin typeface="Angsana New" pitchFamily="18" charset="-34"/>
                  <a:cs typeface="Angsana New" pitchFamily="18" charset="-34"/>
                </a:endParaRPr>
              </a:p>
            </p:txBody>
          </p:sp>
        </p:grpSp>
      </p:grpSp>
      <p:grpSp>
        <p:nvGrpSpPr>
          <p:cNvPr id="7" name="Group 55"/>
          <p:cNvGrpSpPr>
            <a:grpSpLocks/>
          </p:cNvGrpSpPr>
          <p:nvPr/>
        </p:nvGrpSpPr>
        <p:grpSpPr bwMode="auto">
          <a:xfrm>
            <a:off x="357158" y="928670"/>
            <a:ext cx="5886451" cy="722311"/>
            <a:chOff x="1152" y="1707"/>
            <a:chExt cx="3708" cy="455"/>
          </a:xfrm>
        </p:grpSpPr>
        <p:grpSp>
          <p:nvGrpSpPr>
            <p:cNvPr id="8" name="Group 7"/>
            <p:cNvGrpSpPr>
              <a:grpSpLocks/>
            </p:cNvGrpSpPr>
            <p:nvPr/>
          </p:nvGrpSpPr>
          <p:grpSpPr bwMode="auto">
            <a:xfrm>
              <a:off x="1152" y="1707"/>
              <a:ext cx="1080" cy="419"/>
              <a:chOff x="3174" y="2656"/>
              <a:chExt cx="3485" cy="1351"/>
            </a:xfrm>
          </p:grpSpPr>
          <p:sp>
            <p:nvSpPr>
              <p:cNvPr id="69" name="AutoShape 8"/>
              <p:cNvSpPr>
                <a:spLocks noChangeArrowheads="1"/>
              </p:cNvSpPr>
              <p:nvPr/>
            </p:nvSpPr>
            <p:spPr bwMode="gray">
              <a:xfrm>
                <a:off x="3187" y="2679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solidFill>
                <a:srgbClr val="808080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th-TH" sz="3600" b="1">
                  <a:latin typeface="Angsana New" pitchFamily="18" charset="-34"/>
                  <a:cs typeface="Angsana New" pitchFamily="18" charset="-34"/>
                </a:endParaRPr>
              </a:p>
            </p:txBody>
          </p:sp>
          <p:sp>
            <p:nvSpPr>
              <p:cNvPr id="70" name="AutoShape 9"/>
              <p:cNvSpPr>
                <a:spLocks noChangeArrowheads="1"/>
              </p:cNvSpPr>
              <p:nvPr/>
            </p:nvSpPr>
            <p:spPr bwMode="gray">
              <a:xfrm>
                <a:off x="3174" y="2656"/>
                <a:ext cx="3485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gradFill rotWithShape="1">
                <a:gsLst>
                  <a:gs pos="0">
                    <a:srgbClr val="E6E6E6"/>
                  </a:gs>
                  <a:gs pos="7499">
                    <a:srgbClr val="7D8496"/>
                  </a:gs>
                  <a:gs pos="26500">
                    <a:srgbClr val="E6E6E6"/>
                  </a:gs>
                  <a:gs pos="34000">
                    <a:srgbClr val="7D8496"/>
                  </a:gs>
                  <a:gs pos="46500">
                    <a:srgbClr val="E6E6E6"/>
                  </a:gs>
                  <a:gs pos="50000">
                    <a:srgbClr val="FFFFFF"/>
                  </a:gs>
                  <a:gs pos="53501">
                    <a:srgbClr val="E6E6E6"/>
                  </a:gs>
                  <a:gs pos="66001">
                    <a:srgbClr val="7D8496"/>
                  </a:gs>
                  <a:gs pos="73500">
                    <a:srgbClr val="E6E6E6"/>
                  </a:gs>
                  <a:gs pos="92501">
                    <a:srgbClr val="7D8496"/>
                  </a:gs>
                  <a:gs pos="100000">
                    <a:srgbClr val="E6E6E6"/>
                  </a:gs>
                </a:gsLst>
                <a:lin ang="2700000" scaled="1"/>
              </a:gradFill>
              <a:ln w="9525">
                <a:solidFill>
                  <a:srgbClr val="C0C0C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th-TH" sz="3600" b="1">
                  <a:latin typeface="Angsana New" pitchFamily="18" charset="-34"/>
                  <a:cs typeface="Angsana New" pitchFamily="18" charset="-34"/>
                </a:endParaRPr>
              </a:p>
            </p:txBody>
          </p:sp>
          <p:sp>
            <p:nvSpPr>
              <p:cNvPr id="71" name="AutoShape 10"/>
              <p:cNvSpPr>
                <a:spLocks noChangeArrowheads="1"/>
              </p:cNvSpPr>
              <p:nvPr/>
            </p:nvSpPr>
            <p:spPr bwMode="gray">
              <a:xfrm>
                <a:off x="3264" y="2736"/>
                <a:ext cx="3250" cy="1168"/>
              </a:xfrm>
              <a:prstGeom prst="hexagon">
                <a:avLst>
                  <a:gd name="adj" fmla="val 28896"/>
                  <a:gd name="vf" fmla="val 115470"/>
                </a:avLst>
              </a:prstGeom>
              <a:gradFill rotWithShape="1">
                <a:gsLst>
                  <a:gs pos="0">
                    <a:schemeClr val="accent1">
                      <a:gamma/>
                      <a:shade val="46275"/>
                      <a:invGamma/>
                    </a:schemeClr>
                  </a:gs>
                  <a:gs pos="100000">
                    <a:schemeClr val="accent1"/>
                  </a:gs>
                </a:gsLst>
                <a:lin ang="27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r>
                  <a:rPr lang="en-US" sz="3600" b="1" dirty="0" smtClean="0">
                    <a:solidFill>
                      <a:schemeClr val="bg1"/>
                    </a:solidFill>
                    <a:latin typeface="Angsana New" pitchFamily="18" charset="-34"/>
                    <a:cs typeface="Angsana New" pitchFamily="18" charset="-34"/>
                  </a:rPr>
                  <a:t>e-PLM</a:t>
                </a:r>
                <a:endParaRPr lang="th-TH" sz="3600" b="1" dirty="0">
                  <a:solidFill>
                    <a:schemeClr val="bg1"/>
                  </a:solidFill>
                  <a:latin typeface="Angsana New" pitchFamily="18" charset="-34"/>
                  <a:cs typeface="Angsana New" pitchFamily="18" charset="-34"/>
                </a:endParaRPr>
              </a:p>
            </p:txBody>
          </p:sp>
        </p:grpSp>
        <p:sp>
          <p:nvSpPr>
            <p:cNvPr id="67" name="Text Box 15"/>
            <p:cNvSpPr txBox="1">
              <a:spLocks noChangeArrowheads="1"/>
            </p:cNvSpPr>
            <p:nvPr/>
          </p:nvSpPr>
          <p:spPr bwMode="auto">
            <a:xfrm>
              <a:off x="1680" y="1755"/>
              <a:ext cx="3180" cy="40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eaLnBrk="0" hangingPunct="0"/>
              <a:r>
                <a:rPr lang="en-US" sz="3600" b="1" dirty="0" smtClean="0">
                  <a:solidFill>
                    <a:schemeClr val="tx2"/>
                  </a:solidFill>
                  <a:latin typeface="Angsana New" pitchFamily="18" charset="-34"/>
                  <a:cs typeface="Angsana New" pitchFamily="18" charset="-34"/>
                </a:rPr>
                <a:t> </a:t>
              </a:r>
              <a:endParaRPr lang="en-US" sz="3600" b="1" dirty="0">
                <a:solidFill>
                  <a:schemeClr val="tx2"/>
                </a:solidFill>
                <a:latin typeface="Angsana New" pitchFamily="18" charset="-34"/>
                <a:cs typeface="Angsana New" pitchFamily="18" charset="-34"/>
              </a:endParaRPr>
            </a:p>
          </p:txBody>
        </p:sp>
        <p:sp>
          <p:nvSpPr>
            <p:cNvPr id="68" name="Text Box 16"/>
            <p:cNvSpPr txBox="1">
              <a:spLocks noChangeArrowheads="1"/>
            </p:cNvSpPr>
            <p:nvPr/>
          </p:nvSpPr>
          <p:spPr bwMode="gray">
            <a:xfrm>
              <a:off x="1205" y="1725"/>
              <a:ext cx="116" cy="40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endParaRPr lang="en-US" sz="3600" b="1" dirty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endParaRPr>
            </a:p>
          </p:txBody>
        </p:sp>
      </p:grpSp>
      <p:sp>
        <p:nvSpPr>
          <p:cNvPr id="5" name="Rectangle 4"/>
          <p:cNvSpPr/>
          <p:nvPr/>
        </p:nvSpPr>
        <p:spPr>
          <a:xfrm>
            <a:off x="2928926" y="928670"/>
            <a:ext cx="3357586" cy="5500726"/>
          </a:xfrm>
          <a:prstGeom prst="rect">
            <a:avLst/>
          </a:prstGeom>
          <a:solidFill>
            <a:srgbClr val="FAA906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3" name="Oval 12"/>
          <p:cNvSpPr/>
          <p:nvPr/>
        </p:nvSpPr>
        <p:spPr>
          <a:xfrm>
            <a:off x="3857620" y="1245454"/>
            <a:ext cx="1500198" cy="500066"/>
          </a:xfrm>
          <a:prstGeom prst="ellipse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2000" b="1" dirty="0" smtClean="0">
                <a:solidFill>
                  <a:schemeClr val="tx2"/>
                </a:solidFill>
                <a:latin typeface="Angsana New" pitchFamily="18" charset="-34"/>
                <a:cs typeface="Angsana New" pitchFamily="18" charset="-34"/>
              </a:rPr>
              <a:t>บันทึกการลา</a:t>
            </a:r>
            <a:endParaRPr lang="th-TH" sz="2000" b="1" dirty="0">
              <a:solidFill>
                <a:schemeClr val="tx2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3851920" y="4225078"/>
            <a:ext cx="1500198" cy="500066"/>
          </a:xfrm>
          <a:prstGeom prst="ellipse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2000" b="1" dirty="0" smtClean="0">
                <a:solidFill>
                  <a:schemeClr val="tx2"/>
                </a:solidFill>
                <a:latin typeface="Angsana New" pitchFamily="18" charset="-34"/>
                <a:cs typeface="Angsana New" pitchFamily="18" charset="-34"/>
              </a:rPr>
              <a:t>ยกเลิกการลา</a:t>
            </a:r>
            <a:endParaRPr lang="th-TH" sz="2000" b="1" dirty="0">
              <a:solidFill>
                <a:schemeClr val="tx2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4499992" y="4801142"/>
            <a:ext cx="1500198" cy="500066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2000" b="1" dirty="0" smtClean="0">
                <a:solidFill>
                  <a:schemeClr val="tx2"/>
                </a:solidFill>
                <a:latin typeface="Angsana New" pitchFamily="18" charset="-34"/>
                <a:cs typeface="Angsana New" pitchFamily="18" charset="-34"/>
              </a:rPr>
              <a:t>รอการอนุมัติ</a:t>
            </a:r>
            <a:endParaRPr lang="th-TH" sz="2000" b="1" dirty="0">
              <a:solidFill>
                <a:schemeClr val="tx2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3131840" y="4801142"/>
            <a:ext cx="1285884" cy="500066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2000" b="1" dirty="0" smtClean="0">
                <a:solidFill>
                  <a:schemeClr val="tx2"/>
                </a:solidFill>
                <a:latin typeface="Angsana New" pitchFamily="18" charset="-34"/>
                <a:cs typeface="Angsana New" pitchFamily="18" charset="-34"/>
              </a:rPr>
              <a:t>อนุมัติแล้ว</a:t>
            </a:r>
            <a:endParaRPr lang="th-TH" sz="2000" b="1" dirty="0">
              <a:solidFill>
                <a:schemeClr val="tx2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17" name="Oval 16"/>
          <p:cNvSpPr/>
          <p:nvPr/>
        </p:nvSpPr>
        <p:spPr>
          <a:xfrm>
            <a:off x="3275856" y="1920822"/>
            <a:ext cx="2571768" cy="500066"/>
          </a:xfrm>
          <a:prstGeom prst="ellipse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2000" b="1" dirty="0" smtClean="0">
                <a:solidFill>
                  <a:schemeClr val="tx2"/>
                </a:solidFill>
                <a:latin typeface="Angsana New" pitchFamily="18" charset="-34"/>
                <a:cs typeface="Angsana New" pitchFamily="18" charset="-34"/>
              </a:rPr>
              <a:t>ตรวจสอบสถานะการลา</a:t>
            </a:r>
            <a:endParaRPr lang="th-TH" sz="2000" b="1" dirty="0">
              <a:solidFill>
                <a:schemeClr val="tx2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18" name="Oval 17"/>
          <p:cNvSpPr/>
          <p:nvPr/>
        </p:nvSpPr>
        <p:spPr>
          <a:xfrm>
            <a:off x="2987824" y="2564904"/>
            <a:ext cx="1500198" cy="500066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2000" b="1" dirty="0" smtClean="0">
                <a:solidFill>
                  <a:schemeClr val="tx2"/>
                </a:solidFill>
                <a:latin typeface="Angsana New" pitchFamily="18" charset="-34"/>
                <a:cs typeface="Angsana New" pitchFamily="18" charset="-34"/>
              </a:rPr>
              <a:t>รอการอนุมัติ</a:t>
            </a:r>
            <a:endParaRPr lang="th-TH" sz="2000" b="1" dirty="0">
              <a:solidFill>
                <a:schemeClr val="tx2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19" name="Oval 18"/>
          <p:cNvSpPr/>
          <p:nvPr/>
        </p:nvSpPr>
        <p:spPr>
          <a:xfrm>
            <a:off x="4932040" y="2564904"/>
            <a:ext cx="1285884" cy="500066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2000" b="1" dirty="0" smtClean="0">
                <a:solidFill>
                  <a:schemeClr val="tx2"/>
                </a:solidFill>
                <a:latin typeface="Angsana New" pitchFamily="18" charset="-34"/>
                <a:cs typeface="Angsana New" pitchFamily="18" charset="-34"/>
              </a:rPr>
              <a:t>อนุมัติแล้ว</a:t>
            </a:r>
            <a:endParaRPr lang="th-TH" sz="2000" b="1" dirty="0">
              <a:solidFill>
                <a:schemeClr val="tx2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20" name="Oval 19"/>
          <p:cNvSpPr/>
          <p:nvPr/>
        </p:nvSpPr>
        <p:spPr>
          <a:xfrm>
            <a:off x="3851920" y="3024248"/>
            <a:ext cx="1500198" cy="500066"/>
          </a:xfrm>
          <a:prstGeom prst="ellipse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2000" b="1" dirty="0" smtClean="0">
                <a:solidFill>
                  <a:schemeClr val="tx2"/>
                </a:solidFill>
                <a:latin typeface="Angsana New" pitchFamily="18" charset="-34"/>
                <a:cs typeface="Angsana New" pitchFamily="18" charset="-34"/>
              </a:rPr>
              <a:t>อนุมัติการลา</a:t>
            </a:r>
            <a:endParaRPr lang="th-TH" sz="2000" b="1" dirty="0">
              <a:solidFill>
                <a:schemeClr val="tx2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21" name="Oval 20"/>
          <p:cNvSpPr/>
          <p:nvPr/>
        </p:nvSpPr>
        <p:spPr>
          <a:xfrm>
            <a:off x="3571868" y="5336262"/>
            <a:ext cx="2071702" cy="500066"/>
          </a:xfrm>
          <a:prstGeom prst="ellipse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2000" b="1" dirty="0" smtClean="0">
                <a:solidFill>
                  <a:schemeClr val="tx2"/>
                </a:solidFill>
                <a:latin typeface="Angsana New" pitchFamily="18" charset="-34"/>
                <a:cs typeface="Angsana New" pitchFamily="18" charset="-34"/>
              </a:rPr>
              <a:t>รายงานสรุปการลา</a:t>
            </a:r>
            <a:endParaRPr lang="th-TH" sz="2000" b="1" dirty="0">
              <a:solidFill>
                <a:schemeClr val="tx2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22" name="Oval 21"/>
          <p:cNvSpPr/>
          <p:nvPr/>
        </p:nvSpPr>
        <p:spPr>
          <a:xfrm>
            <a:off x="3857620" y="5881262"/>
            <a:ext cx="1500198" cy="500066"/>
          </a:xfrm>
          <a:prstGeom prst="ellipse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2000" b="1" dirty="0" smtClean="0">
                <a:solidFill>
                  <a:schemeClr val="tx2"/>
                </a:solidFill>
                <a:latin typeface="Angsana New" pitchFamily="18" charset="-34"/>
                <a:cs typeface="Angsana New" pitchFamily="18" charset="-34"/>
              </a:rPr>
              <a:t>ส่งออกใบลา</a:t>
            </a:r>
            <a:endParaRPr lang="th-TH" sz="2000" b="1" dirty="0">
              <a:solidFill>
                <a:schemeClr val="tx2"/>
              </a:solidFill>
              <a:latin typeface="Angsana New" pitchFamily="18" charset="-34"/>
              <a:cs typeface="Angsana New" pitchFamily="18" charset="-34"/>
            </a:endParaRPr>
          </a:p>
        </p:txBody>
      </p:sp>
      <p:cxnSp>
        <p:nvCxnSpPr>
          <p:cNvPr id="56" name="Straight Arrow Connector 55"/>
          <p:cNvCxnSpPr>
            <a:stCxn id="14" idx="4"/>
            <a:endCxn id="16" idx="0"/>
          </p:cNvCxnSpPr>
          <p:nvPr/>
        </p:nvCxnSpPr>
        <p:spPr>
          <a:xfrm rot="5400000">
            <a:off x="4150402" y="4349525"/>
            <a:ext cx="75998" cy="827237"/>
          </a:xfrm>
          <a:prstGeom prst="straightConnector1">
            <a:avLst/>
          </a:prstGeom>
          <a:ln>
            <a:prstDash val="dash"/>
            <a:tailEnd type="triangl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cxnSp>
      <p:cxnSp>
        <p:nvCxnSpPr>
          <p:cNvPr id="58" name="Straight Arrow Connector 57"/>
          <p:cNvCxnSpPr>
            <a:stCxn id="14" idx="4"/>
            <a:endCxn id="15" idx="0"/>
          </p:cNvCxnSpPr>
          <p:nvPr/>
        </p:nvCxnSpPr>
        <p:spPr>
          <a:xfrm rot="16200000" flipH="1">
            <a:off x="4888056" y="4439107"/>
            <a:ext cx="75998" cy="648072"/>
          </a:xfrm>
          <a:prstGeom prst="straightConnector1">
            <a:avLst/>
          </a:prstGeom>
          <a:ln>
            <a:prstDash val="dash"/>
            <a:tailEnd type="triangl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cxnSp>
      <p:cxnSp>
        <p:nvCxnSpPr>
          <p:cNvPr id="60" name="Straight Arrow Connector 59"/>
          <p:cNvCxnSpPr>
            <a:stCxn id="17" idx="4"/>
            <a:endCxn id="18" idx="0"/>
          </p:cNvCxnSpPr>
          <p:nvPr/>
        </p:nvCxnSpPr>
        <p:spPr>
          <a:xfrm rot="5400000">
            <a:off x="4077824" y="2080988"/>
            <a:ext cx="144016" cy="823817"/>
          </a:xfrm>
          <a:prstGeom prst="straightConnector1">
            <a:avLst/>
          </a:prstGeom>
          <a:ln>
            <a:prstDash val="dash"/>
            <a:tailEnd type="triangl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cxnSp>
      <p:cxnSp>
        <p:nvCxnSpPr>
          <p:cNvPr id="62" name="Straight Arrow Connector 61"/>
          <p:cNvCxnSpPr>
            <a:stCxn id="17" idx="4"/>
            <a:endCxn id="19" idx="0"/>
          </p:cNvCxnSpPr>
          <p:nvPr/>
        </p:nvCxnSpPr>
        <p:spPr>
          <a:xfrm rot="16200000" flipH="1">
            <a:off x="4996353" y="1986275"/>
            <a:ext cx="144016" cy="1013242"/>
          </a:xfrm>
          <a:prstGeom prst="straightConnector1">
            <a:avLst/>
          </a:prstGeom>
          <a:ln>
            <a:prstDash val="dash"/>
            <a:tailEnd type="triangl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cxnSp>
      <p:sp>
        <p:nvSpPr>
          <p:cNvPr id="45" name="Rectangle 44"/>
          <p:cNvSpPr/>
          <p:nvPr/>
        </p:nvSpPr>
        <p:spPr>
          <a:xfrm>
            <a:off x="2928926" y="928670"/>
            <a:ext cx="3357586" cy="261939"/>
          </a:xfrm>
          <a:prstGeom prst="rect">
            <a:avLst/>
          </a:prstGeom>
          <a:solidFill>
            <a:srgbClr val="92D05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latin typeface="Angsana New" pitchFamily="18" charset="-34"/>
                <a:cs typeface="Angsana New" pitchFamily="18" charset="-34"/>
              </a:rPr>
              <a:t>System</a:t>
            </a:r>
            <a:endParaRPr lang="th-TH" sz="2400" b="1" dirty="0">
              <a:latin typeface="Angsana New" pitchFamily="18" charset="-34"/>
              <a:cs typeface="Angsana New" pitchFamily="18" charset="-34"/>
            </a:endParaRPr>
          </a:p>
        </p:txBody>
      </p:sp>
      <p:cxnSp>
        <p:nvCxnSpPr>
          <p:cNvPr id="39" name="Straight Arrow Connector 38"/>
          <p:cNvCxnSpPr>
            <a:stCxn id="23" idx="3"/>
            <a:endCxn id="21" idx="2"/>
          </p:cNvCxnSpPr>
          <p:nvPr/>
        </p:nvCxnSpPr>
        <p:spPr>
          <a:xfrm>
            <a:off x="1757336" y="3529010"/>
            <a:ext cx="1814532" cy="205728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47" name="Decagon 46"/>
          <p:cNvSpPr/>
          <p:nvPr/>
        </p:nvSpPr>
        <p:spPr>
          <a:xfrm>
            <a:off x="5796136" y="3136978"/>
            <a:ext cx="428628" cy="357190"/>
          </a:xfrm>
          <a:prstGeom prst="decagon">
            <a:avLst/>
          </a:prstGeom>
          <a:solidFill>
            <a:srgbClr val="FF000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 smtClean="0"/>
              <a:t>3</a:t>
            </a:r>
            <a:endParaRPr lang="th-TH" b="1" dirty="0"/>
          </a:p>
        </p:txBody>
      </p:sp>
      <p:sp>
        <p:nvSpPr>
          <p:cNvPr id="48" name="Decagon 47"/>
          <p:cNvSpPr/>
          <p:nvPr/>
        </p:nvSpPr>
        <p:spPr>
          <a:xfrm>
            <a:off x="2928926" y="5143512"/>
            <a:ext cx="428628" cy="357190"/>
          </a:xfrm>
          <a:prstGeom prst="decagon">
            <a:avLst/>
          </a:prstGeom>
          <a:solidFill>
            <a:srgbClr val="00B05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 smtClean="0"/>
              <a:t>2</a:t>
            </a:r>
            <a:endParaRPr lang="th-TH" b="1" dirty="0"/>
          </a:p>
        </p:txBody>
      </p:sp>
      <p:sp>
        <p:nvSpPr>
          <p:cNvPr id="49" name="Decagon 48"/>
          <p:cNvSpPr/>
          <p:nvPr/>
        </p:nvSpPr>
        <p:spPr>
          <a:xfrm>
            <a:off x="3000364" y="2000240"/>
            <a:ext cx="428628" cy="357190"/>
          </a:xfrm>
          <a:prstGeom prst="decagon">
            <a:avLst/>
          </a:prstGeom>
          <a:solidFill>
            <a:schemeClr val="tx1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 smtClean="0"/>
              <a:t>1</a:t>
            </a:r>
            <a:endParaRPr lang="th-TH" b="1" dirty="0"/>
          </a:p>
        </p:txBody>
      </p:sp>
      <p:grpSp>
        <p:nvGrpSpPr>
          <p:cNvPr id="9" name="Group 75"/>
          <p:cNvGrpSpPr/>
          <p:nvPr/>
        </p:nvGrpSpPr>
        <p:grpSpPr>
          <a:xfrm>
            <a:off x="2483768" y="1412776"/>
            <a:ext cx="432820" cy="4857914"/>
            <a:chOff x="2483768" y="1412776"/>
            <a:chExt cx="432820" cy="4857914"/>
          </a:xfrm>
          <a:solidFill>
            <a:srgbClr val="92D050"/>
          </a:solidFill>
        </p:grpSpPr>
        <p:sp>
          <p:nvSpPr>
            <p:cNvPr id="55" name="Decagon 54"/>
            <p:cNvSpPr/>
            <p:nvPr/>
          </p:nvSpPr>
          <p:spPr>
            <a:xfrm>
              <a:off x="2483768" y="1412776"/>
              <a:ext cx="428628" cy="357190"/>
            </a:xfrm>
            <a:prstGeom prst="decagon">
              <a:avLst/>
            </a:prstGeom>
            <a:grpFill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b="1" dirty="0" smtClean="0"/>
                <a:t>1</a:t>
              </a:r>
              <a:endParaRPr lang="th-TH" b="1" dirty="0"/>
            </a:p>
          </p:txBody>
        </p:sp>
        <p:sp>
          <p:nvSpPr>
            <p:cNvPr id="57" name="Decagon 56"/>
            <p:cNvSpPr/>
            <p:nvPr/>
          </p:nvSpPr>
          <p:spPr>
            <a:xfrm>
              <a:off x="2483768" y="2073548"/>
              <a:ext cx="428628" cy="357190"/>
            </a:xfrm>
            <a:prstGeom prst="decagon">
              <a:avLst/>
            </a:prstGeom>
            <a:grpFill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b="1" dirty="0" smtClean="0"/>
                <a:t>2</a:t>
              </a:r>
              <a:endParaRPr lang="th-TH" b="1" dirty="0"/>
            </a:p>
          </p:txBody>
        </p:sp>
        <p:sp>
          <p:nvSpPr>
            <p:cNvPr id="59" name="Decagon 58"/>
            <p:cNvSpPr/>
            <p:nvPr/>
          </p:nvSpPr>
          <p:spPr>
            <a:xfrm>
              <a:off x="2483768" y="3068960"/>
              <a:ext cx="428628" cy="357190"/>
            </a:xfrm>
            <a:prstGeom prst="decagon">
              <a:avLst/>
            </a:prstGeom>
            <a:grpFill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b="1" dirty="0" smtClean="0"/>
                <a:t>3</a:t>
              </a:r>
              <a:endParaRPr lang="th-TH" b="1" dirty="0"/>
            </a:p>
          </p:txBody>
        </p:sp>
        <p:sp>
          <p:nvSpPr>
            <p:cNvPr id="61" name="Decagon 60"/>
            <p:cNvSpPr/>
            <p:nvPr/>
          </p:nvSpPr>
          <p:spPr>
            <a:xfrm>
              <a:off x="2487960" y="4282298"/>
              <a:ext cx="428628" cy="357190"/>
            </a:xfrm>
            <a:prstGeom prst="decagon">
              <a:avLst/>
            </a:prstGeom>
            <a:grpFill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b="1" dirty="0" smtClean="0"/>
                <a:t>4</a:t>
              </a:r>
              <a:endParaRPr lang="th-TH" b="1" dirty="0"/>
            </a:p>
          </p:txBody>
        </p:sp>
        <p:sp>
          <p:nvSpPr>
            <p:cNvPr id="72" name="Decagon 71"/>
            <p:cNvSpPr/>
            <p:nvPr/>
          </p:nvSpPr>
          <p:spPr>
            <a:xfrm>
              <a:off x="2487960" y="5375560"/>
              <a:ext cx="428628" cy="357190"/>
            </a:xfrm>
            <a:prstGeom prst="decagon">
              <a:avLst/>
            </a:prstGeom>
            <a:grpFill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b="1" dirty="0" smtClean="0"/>
                <a:t>5</a:t>
              </a:r>
              <a:endParaRPr lang="th-TH" b="1" dirty="0"/>
            </a:p>
          </p:txBody>
        </p:sp>
        <p:sp>
          <p:nvSpPr>
            <p:cNvPr id="73" name="Decagon 72"/>
            <p:cNvSpPr/>
            <p:nvPr/>
          </p:nvSpPr>
          <p:spPr>
            <a:xfrm>
              <a:off x="2487960" y="5913500"/>
              <a:ext cx="428628" cy="357190"/>
            </a:xfrm>
            <a:prstGeom prst="decagon">
              <a:avLst/>
            </a:prstGeom>
            <a:grpFill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b="1" dirty="0" smtClean="0"/>
                <a:t>6</a:t>
              </a:r>
              <a:endParaRPr lang="th-TH" b="1" dirty="0"/>
            </a:p>
          </p:txBody>
        </p:sp>
      </p:grpSp>
      <p:sp>
        <p:nvSpPr>
          <p:cNvPr id="74" name="Oval 73"/>
          <p:cNvSpPr/>
          <p:nvPr/>
        </p:nvSpPr>
        <p:spPr>
          <a:xfrm>
            <a:off x="2987824" y="3604080"/>
            <a:ext cx="1500198" cy="500066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2000" b="1" dirty="0" smtClean="0">
                <a:solidFill>
                  <a:schemeClr val="tx2"/>
                </a:solidFill>
                <a:latin typeface="Angsana New" pitchFamily="18" charset="-34"/>
                <a:cs typeface="Angsana New" pitchFamily="18" charset="-34"/>
              </a:rPr>
              <a:t>การขอลา</a:t>
            </a:r>
            <a:endParaRPr lang="th-TH" sz="2000" b="1" dirty="0">
              <a:solidFill>
                <a:schemeClr val="tx2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75" name="Oval 74"/>
          <p:cNvSpPr/>
          <p:nvPr/>
        </p:nvSpPr>
        <p:spPr>
          <a:xfrm>
            <a:off x="4644008" y="3645024"/>
            <a:ext cx="1573916" cy="500066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2000" b="1" dirty="0" smtClean="0">
                <a:solidFill>
                  <a:schemeClr val="tx2"/>
                </a:solidFill>
                <a:latin typeface="Angsana New" pitchFamily="18" charset="-34"/>
                <a:cs typeface="Angsana New" pitchFamily="18" charset="-34"/>
              </a:rPr>
              <a:t>การขอยกเลิก</a:t>
            </a:r>
            <a:endParaRPr lang="th-TH" sz="2000" b="1" dirty="0">
              <a:solidFill>
                <a:schemeClr val="tx2"/>
              </a:solidFill>
              <a:latin typeface="Angsana New" pitchFamily="18" charset="-34"/>
              <a:cs typeface="Angsana New" pitchFamily="18" charset="-34"/>
            </a:endParaRPr>
          </a:p>
        </p:txBody>
      </p:sp>
      <p:cxnSp>
        <p:nvCxnSpPr>
          <p:cNvPr id="77" name="Straight Arrow Connector 76"/>
          <p:cNvCxnSpPr>
            <a:stCxn id="20" idx="4"/>
            <a:endCxn id="74" idx="0"/>
          </p:cNvCxnSpPr>
          <p:nvPr/>
        </p:nvCxnSpPr>
        <p:spPr>
          <a:xfrm rot="5400000">
            <a:off x="4130088" y="3132149"/>
            <a:ext cx="79766" cy="864096"/>
          </a:xfrm>
          <a:prstGeom prst="straightConnector1">
            <a:avLst/>
          </a:prstGeom>
          <a:ln>
            <a:prstDash val="dash"/>
            <a:tailEnd type="triangl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cxnSp>
      <p:cxnSp>
        <p:nvCxnSpPr>
          <p:cNvPr id="78" name="Straight Arrow Connector 77"/>
          <p:cNvCxnSpPr>
            <a:stCxn id="20" idx="4"/>
            <a:endCxn id="75" idx="0"/>
          </p:cNvCxnSpPr>
          <p:nvPr/>
        </p:nvCxnSpPr>
        <p:spPr>
          <a:xfrm rot="16200000" flipH="1">
            <a:off x="4956137" y="3170195"/>
            <a:ext cx="120710" cy="828947"/>
          </a:xfrm>
          <a:prstGeom prst="straightConnector1">
            <a:avLst/>
          </a:prstGeom>
          <a:ln>
            <a:prstDash val="dash"/>
            <a:tailEnd type="triangl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8" presetClass="exit" presetSubtype="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20000">
                                          <p:val>
                                            <p:fltVal val="90"/>
                                          </p:val>
                                        </p:tav>
                                        <p:tav tm="2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fltVal val="-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4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h-TH"/>
          </a:p>
        </p:txBody>
      </p:sp>
      <p:sp>
        <p:nvSpPr>
          <p:cNvPr id="11674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h-TH"/>
          </a:p>
        </p:txBody>
      </p:sp>
      <p:sp>
        <p:nvSpPr>
          <p:cNvPr id="11" name="Title 1"/>
          <p:cNvSpPr txBox="1">
            <a:spLocks/>
          </p:cNvSpPr>
          <p:nvPr/>
        </p:nvSpPr>
        <p:spPr bwMode="white">
          <a:xfrm>
            <a:off x="142844" y="228600"/>
            <a:ext cx="7848600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>
              <a:defRPr/>
            </a:pPr>
            <a:r>
              <a:rPr kumimoji="0" lang="en-US" sz="4800" b="1" i="0" u="none" strike="noStrike" kern="0" cap="none" spc="0" normalizeH="0" baseline="0" noProof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/>
                <a:uLnTx/>
                <a:uFillTx/>
                <a:latin typeface="Angsana New" pitchFamily="18" charset="-34"/>
                <a:ea typeface="+mj-ea"/>
                <a:cs typeface="Angsana New" pitchFamily="18" charset="-34"/>
              </a:rPr>
              <a:t>Activity Diagram </a:t>
            </a:r>
            <a:r>
              <a:rPr kumimoji="0" lang="th-TH" sz="4800" b="1" i="0" u="none" strike="noStrike" kern="0" cap="none" spc="0" normalizeH="0" baseline="0" noProof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/>
                <a:uLnTx/>
                <a:uFillTx/>
                <a:latin typeface="Angsana New" pitchFamily="18" charset="-34"/>
                <a:ea typeface="+mj-ea"/>
                <a:cs typeface="Angsana New" pitchFamily="18" charset="-34"/>
              </a:rPr>
              <a:t>การ</a:t>
            </a:r>
            <a:r>
              <a:rPr lang="th-TH" sz="4800" b="1" kern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latin typeface="Angsana New" pitchFamily="18" charset="-34"/>
                <a:ea typeface="+mj-ea"/>
                <a:cs typeface="Angsana New" pitchFamily="18" charset="-34"/>
              </a:rPr>
              <a:t>บันทึกการลา</a:t>
            </a:r>
            <a:r>
              <a:rPr kumimoji="0" lang="en-US" sz="4800" b="1" i="0" u="none" strike="noStrike" kern="0" cap="none" spc="0" normalizeH="0" baseline="0" noProof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/>
                <a:uLnTx/>
                <a:uFillTx/>
                <a:latin typeface="Angsana New" pitchFamily="18" charset="-34"/>
                <a:ea typeface="+mj-ea"/>
                <a:cs typeface="Angsana New" pitchFamily="18" charset="-34"/>
              </a:rPr>
              <a:t> </a:t>
            </a:r>
            <a:endParaRPr kumimoji="0" lang="th-TH" sz="4800" b="1" i="0" u="none" strike="noStrike" kern="0" cap="none" spc="0" normalizeH="0" baseline="0" noProof="0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/>
              <a:uLnTx/>
              <a:uFillTx/>
              <a:latin typeface="Angsana New" pitchFamily="18" charset="-34"/>
              <a:ea typeface="+mj-ea"/>
              <a:cs typeface="Angsana New" pitchFamily="18" charset="-34"/>
            </a:endParaRPr>
          </a:p>
        </p:txBody>
      </p:sp>
      <p:grpSp>
        <p:nvGrpSpPr>
          <p:cNvPr id="2" name="Group 76"/>
          <p:cNvGrpSpPr>
            <a:grpSpLocks/>
          </p:cNvGrpSpPr>
          <p:nvPr/>
        </p:nvGrpSpPr>
        <p:grpSpPr bwMode="auto">
          <a:xfrm>
            <a:off x="1214414" y="1571612"/>
            <a:ext cx="2163763" cy="4071966"/>
            <a:chOff x="3696" y="1490"/>
            <a:chExt cx="1363" cy="1800"/>
          </a:xfrm>
        </p:grpSpPr>
        <p:sp>
          <p:nvSpPr>
            <p:cNvPr id="7" name="AutoShape 77"/>
            <p:cNvSpPr>
              <a:spLocks noChangeArrowheads="1"/>
            </p:cNvSpPr>
            <p:nvPr/>
          </p:nvSpPr>
          <p:spPr bwMode="gray">
            <a:xfrm>
              <a:off x="3696" y="1490"/>
              <a:ext cx="1363" cy="1800"/>
            </a:xfrm>
            <a:prstGeom prst="roundRect">
              <a:avLst>
                <a:gd name="adj" fmla="val 17509"/>
              </a:avLst>
            </a:prstGeom>
            <a:gradFill rotWithShape="1">
              <a:gsLst>
                <a:gs pos="0">
                  <a:srgbClr val="B59F43"/>
                </a:gs>
                <a:gs pos="100000">
                  <a:srgbClr val="8F8849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th-TH">
                <a:solidFill>
                  <a:schemeClr val="bg1"/>
                </a:solidFill>
              </a:endParaRPr>
            </a:p>
          </p:txBody>
        </p:sp>
        <p:sp>
          <p:nvSpPr>
            <p:cNvPr id="8" name="AutoShape 78"/>
            <p:cNvSpPr>
              <a:spLocks noChangeArrowheads="1"/>
            </p:cNvSpPr>
            <p:nvPr/>
          </p:nvSpPr>
          <p:spPr bwMode="gray">
            <a:xfrm>
              <a:off x="3717" y="1495"/>
              <a:ext cx="1322" cy="1766"/>
            </a:xfrm>
            <a:prstGeom prst="roundRect">
              <a:avLst>
                <a:gd name="adj" fmla="val 16667"/>
              </a:avLst>
            </a:prstGeom>
            <a:solidFill>
              <a:srgbClr val="E9E065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th-TH">
                <a:solidFill>
                  <a:schemeClr val="bg1"/>
                </a:solidFill>
              </a:endParaRPr>
            </a:p>
          </p:txBody>
        </p:sp>
        <p:sp>
          <p:nvSpPr>
            <p:cNvPr id="9" name="AutoShape 79"/>
            <p:cNvSpPr>
              <a:spLocks noChangeArrowheads="1"/>
            </p:cNvSpPr>
            <p:nvPr/>
          </p:nvSpPr>
          <p:spPr bwMode="gray">
            <a:xfrm>
              <a:off x="3728" y="2795"/>
              <a:ext cx="1304" cy="447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E9E065"/>
                </a:gs>
                <a:gs pos="100000">
                  <a:srgbClr val="E9E065">
                    <a:gamma/>
                    <a:tint val="57647"/>
                    <a:invGamma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th-TH">
                <a:solidFill>
                  <a:schemeClr val="bg1"/>
                </a:solidFill>
              </a:endParaRPr>
            </a:p>
          </p:txBody>
        </p:sp>
        <p:sp>
          <p:nvSpPr>
            <p:cNvPr id="10" name="AutoShape 80"/>
            <p:cNvSpPr>
              <a:spLocks noChangeArrowheads="1"/>
            </p:cNvSpPr>
            <p:nvPr/>
          </p:nvSpPr>
          <p:spPr bwMode="gray">
            <a:xfrm>
              <a:off x="3728" y="1509"/>
              <a:ext cx="1304" cy="446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E9E065">
                    <a:gamma/>
                    <a:tint val="33333"/>
                    <a:invGamma/>
                  </a:srgbClr>
                </a:gs>
                <a:gs pos="100000">
                  <a:srgbClr val="E9E065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th-TH" dirty="0">
                <a:solidFill>
                  <a:schemeClr val="bg1"/>
                </a:solidFill>
              </a:endParaRPr>
            </a:p>
          </p:txBody>
        </p:sp>
        <p:sp>
          <p:nvSpPr>
            <p:cNvPr id="12" name="Text Box 88"/>
            <p:cNvSpPr txBox="1">
              <a:spLocks noChangeArrowheads="1"/>
            </p:cNvSpPr>
            <p:nvPr/>
          </p:nvSpPr>
          <p:spPr bwMode="gray">
            <a:xfrm>
              <a:off x="3733" y="2161"/>
              <a:ext cx="1296" cy="150"/>
            </a:xfrm>
            <a:prstGeom prst="rect">
              <a:avLst/>
            </a:prstGeom>
            <a:solidFill>
              <a:srgbClr val="FF0000"/>
            </a:solidFill>
            <a:ln>
              <a:headEnd/>
              <a:tailEnd/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ctr"/>
              <a:r>
                <a:rPr lang="th-TH" sz="1600" b="1" dirty="0" smtClean="0">
                  <a:solidFill>
                    <a:schemeClr val="bg1"/>
                  </a:solidFill>
                  <a:latin typeface="Verdana" pitchFamily="34" charset="0"/>
                </a:rPr>
                <a:t>บันทึกการลา</a:t>
              </a:r>
              <a:endParaRPr lang="en-US" sz="20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3" name="Text Box 88"/>
          <p:cNvSpPr txBox="1">
            <a:spLocks noChangeArrowheads="1"/>
          </p:cNvSpPr>
          <p:nvPr/>
        </p:nvSpPr>
        <p:spPr bwMode="gray">
          <a:xfrm>
            <a:off x="1272858" y="3436192"/>
            <a:ext cx="2057400" cy="338554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/>
            <a:r>
              <a:rPr lang="th-TH" sz="1600" b="1" dirty="0" smtClean="0">
                <a:solidFill>
                  <a:schemeClr val="bg1"/>
                </a:solidFill>
                <a:latin typeface="Verdana" pitchFamily="34" charset="0"/>
              </a:rPr>
              <a:t>ตรวจสอบสถานะการลา</a:t>
            </a:r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14" name="Text Box 88"/>
          <p:cNvSpPr txBox="1">
            <a:spLocks noChangeArrowheads="1"/>
          </p:cNvSpPr>
          <p:nvPr/>
        </p:nvSpPr>
        <p:spPr bwMode="gray">
          <a:xfrm>
            <a:off x="1272204" y="3779734"/>
            <a:ext cx="2057400" cy="338554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/>
            <a:r>
              <a:rPr lang="th-TH" sz="1600" b="1" dirty="0" smtClean="0">
                <a:solidFill>
                  <a:schemeClr val="bg1"/>
                </a:solidFill>
                <a:latin typeface="Verdana" pitchFamily="34" charset="0"/>
              </a:rPr>
              <a:t>อนุมัติการลา</a:t>
            </a:r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15" name="Text Box 88"/>
          <p:cNvSpPr txBox="1">
            <a:spLocks noChangeArrowheads="1"/>
          </p:cNvSpPr>
          <p:nvPr/>
        </p:nvSpPr>
        <p:spPr bwMode="gray">
          <a:xfrm>
            <a:off x="1272858" y="4123276"/>
            <a:ext cx="2057400" cy="338554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/>
            <a:r>
              <a:rPr lang="th-TH" sz="1600" b="1" dirty="0" smtClean="0">
                <a:solidFill>
                  <a:schemeClr val="bg1"/>
                </a:solidFill>
                <a:latin typeface="Verdana" pitchFamily="34" charset="0"/>
              </a:rPr>
              <a:t>ยกเลิกการลา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16" name="Text Box 88"/>
          <p:cNvSpPr txBox="1">
            <a:spLocks noChangeArrowheads="1"/>
          </p:cNvSpPr>
          <p:nvPr/>
        </p:nvSpPr>
        <p:spPr bwMode="gray">
          <a:xfrm>
            <a:off x="1272204" y="4458158"/>
            <a:ext cx="2057400" cy="338554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/>
            <a:r>
              <a:rPr lang="th-TH" sz="1600" b="1" dirty="0" smtClean="0">
                <a:solidFill>
                  <a:schemeClr val="bg1"/>
                </a:solidFill>
                <a:latin typeface="Verdana" pitchFamily="34" charset="0"/>
              </a:rPr>
              <a:t>รายงานสรุปการลา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643042" y="1600130"/>
            <a:ext cx="1285884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th-TH" sz="2000" b="1" dirty="0" smtClean="0">
                <a:solidFill>
                  <a:schemeClr val="accent1"/>
                </a:solidFill>
              </a:rPr>
              <a:t>เข้าสู่ระบบ</a:t>
            </a:r>
            <a:endParaRPr lang="th-TH" sz="2000" b="1" dirty="0">
              <a:solidFill>
                <a:schemeClr val="accent1"/>
              </a:solidFill>
            </a:endParaRPr>
          </a:p>
        </p:txBody>
      </p:sp>
      <p:sp>
        <p:nvSpPr>
          <p:cNvPr id="18" name="Text Box 88"/>
          <p:cNvSpPr txBox="1">
            <a:spLocks noChangeArrowheads="1"/>
          </p:cNvSpPr>
          <p:nvPr/>
        </p:nvSpPr>
        <p:spPr bwMode="gray">
          <a:xfrm>
            <a:off x="1271579" y="4804958"/>
            <a:ext cx="2057400" cy="338554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/>
            <a:r>
              <a:rPr lang="th-TH" sz="1600" b="1" dirty="0" smtClean="0">
                <a:solidFill>
                  <a:schemeClr val="bg1"/>
                </a:solidFill>
                <a:latin typeface="Verdana" pitchFamily="34" charset="0"/>
              </a:rPr>
              <a:t>ส่งออกใบลา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25" name="Rounded Rectangle 24"/>
          <p:cNvSpPr/>
          <p:nvPr/>
        </p:nvSpPr>
        <p:spPr>
          <a:xfrm>
            <a:off x="1928794" y="2643182"/>
            <a:ext cx="785818" cy="285752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Logout</a:t>
            </a:r>
            <a:endParaRPr lang="th-TH" b="1" dirty="0">
              <a:solidFill>
                <a:schemeClr val="bg1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28" name="Oval 27"/>
          <p:cNvSpPr/>
          <p:nvPr/>
        </p:nvSpPr>
        <p:spPr>
          <a:xfrm>
            <a:off x="4592638" y="714356"/>
            <a:ext cx="500066" cy="500066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500" b="1" dirty="0">
              <a:solidFill>
                <a:schemeClr val="tx2"/>
              </a:solidFill>
            </a:endParaRPr>
          </a:p>
        </p:txBody>
      </p:sp>
      <p:sp>
        <p:nvSpPr>
          <p:cNvPr id="31" name="Oval 30"/>
          <p:cNvSpPr/>
          <p:nvPr/>
        </p:nvSpPr>
        <p:spPr>
          <a:xfrm>
            <a:off x="6357950" y="6357958"/>
            <a:ext cx="546790" cy="512422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700" b="1" dirty="0">
              <a:solidFill>
                <a:schemeClr val="bg1"/>
              </a:solidFill>
            </a:endParaRPr>
          </a:p>
        </p:txBody>
      </p:sp>
      <p:sp>
        <p:nvSpPr>
          <p:cNvPr id="32" name="Right Arrow 31"/>
          <p:cNvSpPr/>
          <p:nvPr/>
        </p:nvSpPr>
        <p:spPr>
          <a:xfrm>
            <a:off x="3500430" y="3071810"/>
            <a:ext cx="500066" cy="357190"/>
          </a:xfrm>
          <a:prstGeom prst="rightArrow">
            <a:avLst/>
          </a:prstGeom>
          <a:solidFill>
            <a:srgbClr val="FF000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grpSp>
        <p:nvGrpSpPr>
          <p:cNvPr id="3" name="Group 35"/>
          <p:cNvGrpSpPr/>
          <p:nvPr/>
        </p:nvGrpSpPr>
        <p:grpSpPr>
          <a:xfrm>
            <a:off x="4286249" y="1428736"/>
            <a:ext cx="1143007" cy="500066"/>
            <a:chOff x="1586526" y="508528"/>
            <a:chExt cx="1311113" cy="655556"/>
          </a:xfrm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</p:grpSpPr>
        <p:sp>
          <p:nvSpPr>
            <p:cNvPr id="37" name="Rectangle 36"/>
            <p:cNvSpPr/>
            <p:nvPr/>
          </p:nvSpPr>
          <p:spPr>
            <a:xfrm>
              <a:off x="1586526" y="508528"/>
              <a:ext cx="1311113" cy="655556"/>
            </a:xfrm>
            <a:prstGeom prst="rect">
              <a:avLst/>
            </a:prstGeom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4">
                <a:hueOff val="0"/>
                <a:satOff val="0"/>
                <a:lumOff val="0"/>
                <a:alphaOff val="0"/>
              </a:schemeClr>
            </a:fillRef>
            <a:effectRef idx="1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38" name="Rectangle 37"/>
            <p:cNvSpPr/>
            <p:nvPr/>
          </p:nvSpPr>
          <p:spPr>
            <a:xfrm>
              <a:off x="1586526" y="508528"/>
              <a:ext cx="1311113" cy="655556"/>
            </a:xfrm>
            <a:prstGeom prst="rect">
              <a:avLst/>
            </a:prstGeom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11430" tIns="11430" rIns="11430" bIns="1143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th-TH" b="1" kern="1200" dirty="0" smtClean="0">
                  <a:solidFill>
                    <a:schemeClr val="tx2"/>
                  </a:solidFill>
                  <a:latin typeface="Angsana New" pitchFamily="18" charset="-34"/>
                  <a:cs typeface="Angsana New" pitchFamily="18" charset="-34"/>
                </a:rPr>
                <a:t>เลือกเมนูบันทึก</a:t>
              </a:r>
            </a:p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th-TH" b="1" kern="1200" dirty="0" smtClean="0">
                  <a:solidFill>
                    <a:schemeClr val="tx2"/>
                  </a:solidFill>
                  <a:latin typeface="Angsana New" pitchFamily="18" charset="-34"/>
                  <a:cs typeface="Angsana New" pitchFamily="18" charset="-34"/>
                </a:rPr>
                <a:t>การลา</a:t>
              </a:r>
              <a:endParaRPr lang="th-TH" b="1" kern="1200" dirty="0">
                <a:solidFill>
                  <a:schemeClr val="tx2"/>
                </a:solidFill>
                <a:latin typeface="Angsana New" pitchFamily="18" charset="-34"/>
                <a:cs typeface="Angsana New" pitchFamily="18" charset="-34"/>
              </a:endParaRPr>
            </a:p>
          </p:txBody>
        </p:sp>
      </p:grpSp>
      <p:grpSp>
        <p:nvGrpSpPr>
          <p:cNvPr id="4" name="Group 41"/>
          <p:cNvGrpSpPr/>
          <p:nvPr/>
        </p:nvGrpSpPr>
        <p:grpSpPr>
          <a:xfrm>
            <a:off x="4286248" y="2214554"/>
            <a:ext cx="1143008" cy="500066"/>
            <a:chOff x="1586526" y="508528"/>
            <a:chExt cx="1311113" cy="655556"/>
          </a:xfrm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</p:grpSpPr>
        <p:sp>
          <p:nvSpPr>
            <p:cNvPr id="43" name="Rectangle 42"/>
            <p:cNvSpPr/>
            <p:nvPr/>
          </p:nvSpPr>
          <p:spPr>
            <a:xfrm>
              <a:off x="1586526" y="508528"/>
              <a:ext cx="1311113" cy="655556"/>
            </a:xfrm>
            <a:prstGeom prst="rect">
              <a:avLst/>
            </a:prstGeom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4">
                <a:hueOff val="0"/>
                <a:satOff val="0"/>
                <a:lumOff val="0"/>
                <a:alphaOff val="0"/>
              </a:schemeClr>
            </a:fillRef>
            <a:effectRef idx="1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44" name="Rectangle 43"/>
            <p:cNvSpPr/>
            <p:nvPr/>
          </p:nvSpPr>
          <p:spPr>
            <a:xfrm>
              <a:off x="1586526" y="508528"/>
              <a:ext cx="1311113" cy="655556"/>
            </a:xfrm>
            <a:prstGeom prst="rect">
              <a:avLst/>
            </a:prstGeom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11430" tIns="11430" rIns="11430" bIns="1143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th-TH" sz="1800" b="1" kern="1200" dirty="0" smtClean="0">
                  <a:solidFill>
                    <a:schemeClr val="tx2"/>
                  </a:solidFill>
                  <a:latin typeface="Angsana New" pitchFamily="18" charset="-34"/>
                  <a:cs typeface="Angsana New" pitchFamily="18" charset="-34"/>
                </a:rPr>
                <a:t>เลือกประเภทการลา</a:t>
              </a:r>
              <a:endParaRPr lang="th-TH" sz="1800" b="1" kern="1200" dirty="0">
                <a:solidFill>
                  <a:schemeClr val="tx2"/>
                </a:solidFill>
                <a:latin typeface="Angsana New" pitchFamily="18" charset="-34"/>
                <a:cs typeface="Angsana New" pitchFamily="18" charset="-34"/>
              </a:endParaRPr>
            </a:p>
          </p:txBody>
        </p:sp>
      </p:grpSp>
      <p:grpSp>
        <p:nvGrpSpPr>
          <p:cNvPr id="5" name="Group 44"/>
          <p:cNvGrpSpPr/>
          <p:nvPr/>
        </p:nvGrpSpPr>
        <p:grpSpPr>
          <a:xfrm>
            <a:off x="4286248" y="4572008"/>
            <a:ext cx="1143008" cy="500066"/>
            <a:chOff x="1586526" y="508528"/>
            <a:chExt cx="1311113" cy="655556"/>
          </a:xfrm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</p:grpSpPr>
        <p:sp>
          <p:nvSpPr>
            <p:cNvPr id="46" name="Rectangle 45"/>
            <p:cNvSpPr/>
            <p:nvPr/>
          </p:nvSpPr>
          <p:spPr>
            <a:xfrm>
              <a:off x="1586526" y="508528"/>
              <a:ext cx="1311113" cy="655556"/>
            </a:xfrm>
            <a:prstGeom prst="rect">
              <a:avLst/>
            </a:prstGeom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4">
                <a:hueOff val="0"/>
                <a:satOff val="0"/>
                <a:lumOff val="0"/>
                <a:alphaOff val="0"/>
              </a:schemeClr>
            </a:fillRef>
            <a:effectRef idx="1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47" name="Rectangle 46"/>
            <p:cNvSpPr/>
            <p:nvPr/>
          </p:nvSpPr>
          <p:spPr>
            <a:xfrm>
              <a:off x="1586526" y="508528"/>
              <a:ext cx="1311113" cy="655556"/>
            </a:xfrm>
            <a:prstGeom prst="rect">
              <a:avLst/>
            </a:prstGeom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11430" tIns="11430" rIns="11430" bIns="1143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th-TH" sz="1800" b="1" kern="1200" dirty="0" smtClean="0">
                  <a:solidFill>
                    <a:schemeClr val="tx2"/>
                  </a:solidFill>
                  <a:latin typeface="Angsana New" pitchFamily="18" charset="-34"/>
                  <a:cs typeface="Angsana New" pitchFamily="18" charset="-34"/>
                </a:rPr>
                <a:t>ยืนยันการบันทึก</a:t>
              </a:r>
              <a:endParaRPr lang="th-TH" sz="1800" b="1" kern="1200" dirty="0">
                <a:solidFill>
                  <a:schemeClr val="tx2"/>
                </a:solidFill>
                <a:latin typeface="Angsana New" pitchFamily="18" charset="-34"/>
                <a:cs typeface="Angsana New" pitchFamily="18" charset="-34"/>
              </a:endParaRPr>
            </a:p>
          </p:txBody>
        </p:sp>
      </p:grpSp>
      <p:grpSp>
        <p:nvGrpSpPr>
          <p:cNvPr id="6" name="Group 47"/>
          <p:cNvGrpSpPr/>
          <p:nvPr/>
        </p:nvGrpSpPr>
        <p:grpSpPr>
          <a:xfrm>
            <a:off x="4286248" y="3000372"/>
            <a:ext cx="1143008" cy="500066"/>
            <a:chOff x="1586526" y="508528"/>
            <a:chExt cx="1311113" cy="655556"/>
          </a:xfrm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</p:grpSpPr>
        <p:sp>
          <p:nvSpPr>
            <p:cNvPr id="49" name="Rectangle 48"/>
            <p:cNvSpPr/>
            <p:nvPr/>
          </p:nvSpPr>
          <p:spPr>
            <a:xfrm>
              <a:off x="1586526" y="508528"/>
              <a:ext cx="1311113" cy="655556"/>
            </a:xfrm>
            <a:prstGeom prst="rect">
              <a:avLst/>
            </a:prstGeom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4">
                <a:hueOff val="0"/>
                <a:satOff val="0"/>
                <a:lumOff val="0"/>
                <a:alphaOff val="0"/>
              </a:schemeClr>
            </a:fillRef>
            <a:effectRef idx="1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50" name="Rectangle 49"/>
            <p:cNvSpPr/>
            <p:nvPr/>
          </p:nvSpPr>
          <p:spPr>
            <a:xfrm>
              <a:off x="1586526" y="508528"/>
              <a:ext cx="1311113" cy="655556"/>
            </a:xfrm>
            <a:prstGeom prst="rect">
              <a:avLst/>
            </a:prstGeom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11430" tIns="11430" rIns="11430" bIns="1143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th-TH" sz="1800" b="1" kern="1200" dirty="0" smtClean="0">
                  <a:solidFill>
                    <a:schemeClr val="tx2"/>
                  </a:solidFill>
                  <a:latin typeface="Angsana New" pitchFamily="18" charset="-34"/>
                  <a:cs typeface="Angsana New" pitchFamily="18" charset="-34"/>
                </a:rPr>
                <a:t>กรอกข้อมูลและบันทึก</a:t>
              </a:r>
              <a:endParaRPr lang="th-TH" sz="1800" b="1" kern="1200" dirty="0">
                <a:solidFill>
                  <a:schemeClr val="tx2"/>
                </a:solidFill>
                <a:latin typeface="Angsana New" pitchFamily="18" charset="-34"/>
                <a:cs typeface="Angsana New" pitchFamily="18" charset="-34"/>
              </a:endParaRPr>
            </a:p>
          </p:txBody>
        </p:sp>
      </p:grpSp>
      <p:grpSp>
        <p:nvGrpSpPr>
          <p:cNvPr id="19" name="Group 50"/>
          <p:cNvGrpSpPr/>
          <p:nvPr/>
        </p:nvGrpSpPr>
        <p:grpSpPr>
          <a:xfrm>
            <a:off x="6025144" y="1428736"/>
            <a:ext cx="1332938" cy="500066"/>
            <a:chOff x="2020747" y="1531932"/>
            <a:chExt cx="1669304" cy="834652"/>
          </a:xfrm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</p:grpSpPr>
        <p:sp>
          <p:nvSpPr>
            <p:cNvPr id="52" name="Rectangle 51"/>
            <p:cNvSpPr/>
            <p:nvPr/>
          </p:nvSpPr>
          <p:spPr>
            <a:xfrm>
              <a:off x="2020747" y="1531932"/>
              <a:ext cx="1669304" cy="834652"/>
            </a:xfrm>
            <a:prstGeom prst="rect">
              <a:avLst/>
            </a:prstGeom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6">
                <a:hueOff val="0"/>
                <a:satOff val="0"/>
                <a:lumOff val="0"/>
                <a:alphaOff val="0"/>
              </a:schemeClr>
            </a:fillRef>
            <a:effectRef idx="1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53" name="Rectangle 52"/>
            <p:cNvSpPr/>
            <p:nvPr/>
          </p:nvSpPr>
          <p:spPr>
            <a:xfrm>
              <a:off x="2020747" y="1531932"/>
              <a:ext cx="1669304" cy="834652"/>
            </a:xfrm>
            <a:prstGeom prst="rect">
              <a:avLst/>
            </a:prstGeom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17780" tIns="17780" rIns="17780" bIns="17780" numCol="1" spcCol="1270" anchor="ctr" anchorCtr="0">
              <a:noAutofit/>
            </a:bodyPr>
            <a:lstStyle/>
            <a:p>
              <a:pPr lvl="0" algn="ctr"/>
              <a:r>
                <a:rPr lang="th-TH" b="1" dirty="0" smtClean="0">
                  <a:solidFill>
                    <a:schemeClr val="tx2"/>
                  </a:solidFill>
                  <a:latin typeface="Angsana New" pitchFamily="18" charset="-34"/>
                  <a:cs typeface="Angsana New" pitchFamily="18" charset="-34"/>
                </a:rPr>
                <a:t>แสดงเมนูใบลาประเภทต่างๆ</a:t>
              </a:r>
              <a:endParaRPr lang="th-TH" b="1" dirty="0">
                <a:solidFill>
                  <a:schemeClr val="tx2"/>
                </a:solidFill>
                <a:latin typeface="Angsana New" pitchFamily="18" charset="-34"/>
                <a:cs typeface="Angsana New" pitchFamily="18" charset="-34"/>
              </a:endParaRPr>
            </a:p>
          </p:txBody>
        </p:sp>
      </p:grpSp>
      <p:grpSp>
        <p:nvGrpSpPr>
          <p:cNvPr id="20" name="Group 53"/>
          <p:cNvGrpSpPr/>
          <p:nvPr/>
        </p:nvGrpSpPr>
        <p:grpSpPr>
          <a:xfrm>
            <a:off x="6000760" y="2206616"/>
            <a:ext cx="1370023" cy="508004"/>
            <a:chOff x="1959920" y="1531932"/>
            <a:chExt cx="1730131" cy="834655"/>
          </a:xfrm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</p:grpSpPr>
        <p:sp>
          <p:nvSpPr>
            <p:cNvPr id="55" name="Rectangle 54"/>
            <p:cNvSpPr/>
            <p:nvPr/>
          </p:nvSpPr>
          <p:spPr>
            <a:xfrm>
              <a:off x="2020747" y="1531932"/>
              <a:ext cx="1669304" cy="834652"/>
            </a:xfrm>
            <a:prstGeom prst="rect">
              <a:avLst/>
            </a:prstGeom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6">
                <a:hueOff val="0"/>
                <a:satOff val="0"/>
                <a:lumOff val="0"/>
                <a:alphaOff val="0"/>
              </a:schemeClr>
            </a:fillRef>
            <a:effectRef idx="1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56" name="Rectangle 55"/>
            <p:cNvSpPr/>
            <p:nvPr/>
          </p:nvSpPr>
          <p:spPr>
            <a:xfrm>
              <a:off x="1959920" y="1531934"/>
              <a:ext cx="1669304" cy="834653"/>
            </a:xfrm>
            <a:prstGeom prst="rect">
              <a:avLst/>
            </a:prstGeom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17780" tIns="17780" rIns="17780" bIns="17780" numCol="1" spcCol="1270" anchor="ctr" anchorCtr="0">
              <a:noAutofit/>
            </a:bodyPr>
            <a:lstStyle/>
            <a:p>
              <a:pPr lvl="0" algn="ctr"/>
              <a:r>
                <a:rPr lang="th-TH" b="1" dirty="0" smtClean="0">
                  <a:solidFill>
                    <a:schemeClr val="tx2"/>
                  </a:solidFill>
                  <a:latin typeface="Angsana New" pitchFamily="18" charset="-34"/>
                  <a:cs typeface="Angsana New" pitchFamily="18" charset="-34"/>
                </a:rPr>
                <a:t>แสดงแบบฟอร์ม</a:t>
              </a:r>
              <a:endParaRPr lang="th-TH" b="1" dirty="0">
                <a:solidFill>
                  <a:schemeClr val="tx2"/>
                </a:solidFill>
                <a:latin typeface="Angsana New" pitchFamily="18" charset="-34"/>
                <a:cs typeface="Angsana New" pitchFamily="18" charset="-34"/>
              </a:endParaRPr>
            </a:p>
          </p:txBody>
        </p:sp>
      </p:grpSp>
      <p:sp>
        <p:nvSpPr>
          <p:cNvPr id="57" name="Flowchart: Decision 56"/>
          <p:cNvSpPr/>
          <p:nvPr/>
        </p:nvSpPr>
        <p:spPr>
          <a:xfrm>
            <a:off x="5857884" y="3429000"/>
            <a:ext cx="1643074" cy="857256"/>
          </a:xfrm>
          <a:prstGeom prst="flowChartDecision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400" b="1" dirty="0" smtClean="0">
                <a:solidFill>
                  <a:schemeClr val="tx2"/>
                </a:solidFill>
              </a:rPr>
              <a:t>ตรวจสอบความถูกต้องของข้อมูล</a:t>
            </a:r>
            <a:endParaRPr lang="th-TH" sz="1400" b="1" dirty="0">
              <a:solidFill>
                <a:schemeClr val="tx2"/>
              </a:solidFill>
            </a:endParaRPr>
          </a:p>
        </p:txBody>
      </p:sp>
      <p:grpSp>
        <p:nvGrpSpPr>
          <p:cNvPr id="21" name="Group 57"/>
          <p:cNvGrpSpPr/>
          <p:nvPr/>
        </p:nvGrpSpPr>
        <p:grpSpPr>
          <a:xfrm>
            <a:off x="6000760" y="5000636"/>
            <a:ext cx="1324846" cy="500066"/>
            <a:chOff x="2020747" y="1531932"/>
            <a:chExt cx="1669304" cy="834652"/>
          </a:xfrm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</p:grpSpPr>
        <p:sp>
          <p:nvSpPr>
            <p:cNvPr id="59" name="Rectangle 58"/>
            <p:cNvSpPr/>
            <p:nvPr/>
          </p:nvSpPr>
          <p:spPr>
            <a:xfrm>
              <a:off x="2020747" y="1531932"/>
              <a:ext cx="1669304" cy="834652"/>
            </a:xfrm>
            <a:prstGeom prst="rect">
              <a:avLst/>
            </a:prstGeom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6">
                <a:hueOff val="0"/>
                <a:satOff val="0"/>
                <a:lumOff val="0"/>
                <a:alphaOff val="0"/>
              </a:schemeClr>
            </a:fillRef>
            <a:effectRef idx="1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60" name="Rectangle 59"/>
            <p:cNvSpPr/>
            <p:nvPr/>
          </p:nvSpPr>
          <p:spPr>
            <a:xfrm>
              <a:off x="2020747" y="1531932"/>
              <a:ext cx="1669304" cy="834652"/>
            </a:xfrm>
            <a:prstGeom prst="rect">
              <a:avLst/>
            </a:prstGeom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17780" tIns="17780" rIns="17780" bIns="17780" numCol="1" spcCol="1270" anchor="ctr" anchorCtr="0">
              <a:noAutofit/>
            </a:bodyPr>
            <a:lstStyle/>
            <a:p>
              <a:pPr lvl="0" algn="ctr"/>
              <a:r>
                <a:rPr lang="th-TH" b="1" dirty="0" smtClean="0">
                  <a:solidFill>
                    <a:schemeClr val="tx2"/>
                  </a:solidFill>
                  <a:latin typeface="Angsana New" pitchFamily="18" charset="-34"/>
                  <a:cs typeface="Angsana New" pitchFamily="18" charset="-34"/>
                </a:rPr>
                <a:t>บันทึก</a:t>
              </a:r>
              <a:endParaRPr lang="th-TH" b="1" dirty="0">
                <a:solidFill>
                  <a:schemeClr val="tx2"/>
                </a:solidFill>
                <a:latin typeface="Angsana New" pitchFamily="18" charset="-34"/>
                <a:cs typeface="Angsana New" pitchFamily="18" charset="-34"/>
              </a:endParaRPr>
            </a:p>
          </p:txBody>
        </p:sp>
      </p:grpSp>
      <p:grpSp>
        <p:nvGrpSpPr>
          <p:cNvPr id="22" name="Group 60"/>
          <p:cNvGrpSpPr/>
          <p:nvPr/>
        </p:nvGrpSpPr>
        <p:grpSpPr>
          <a:xfrm>
            <a:off x="6000760" y="5715016"/>
            <a:ext cx="1285884" cy="500066"/>
            <a:chOff x="2020747" y="1531932"/>
            <a:chExt cx="1669304" cy="834652"/>
          </a:xfrm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</p:grpSpPr>
        <p:sp>
          <p:nvSpPr>
            <p:cNvPr id="62" name="Rectangle 61"/>
            <p:cNvSpPr/>
            <p:nvPr/>
          </p:nvSpPr>
          <p:spPr>
            <a:xfrm>
              <a:off x="2020747" y="1531932"/>
              <a:ext cx="1669304" cy="834652"/>
            </a:xfrm>
            <a:prstGeom prst="rect">
              <a:avLst/>
            </a:prstGeom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6">
                <a:hueOff val="0"/>
                <a:satOff val="0"/>
                <a:lumOff val="0"/>
                <a:alphaOff val="0"/>
              </a:schemeClr>
            </a:fillRef>
            <a:effectRef idx="1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63" name="Rectangle 62"/>
            <p:cNvSpPr/>
            <p:nvPr/>
          </p:nvSpPr>
          <p:spPr>
            <a:xfrm>
              <a:off x="2020747" y="1531932"/>
              <a:ext cx="1669304" cy="834652"/>
            </a:xfrm>
            <a:prstGeom prst="rect">
              <a:avLst/>
            </a:prstGeom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17780" tIns="17780" rIns="17780" bIns="17780" numCol="1" spcCol="1270" anchor="ctr" anchorCtr="0">
              <a:noAutofit/>
            </a:bodyPr>
            <a:lstStyle/>
            <a:p>
              <a:pPr algn="ctr"/>
              <a:r>
                <a:rPr lang="th-TH" b="1" dirty="0" smtClean="0">
                  <a:solidFill>
                    <a:schemeClr val="tx2"/>
                  </a:solidFill>
                  <a:latin typeface="Angsana New" pitchFamily="18" charset="-34"/>
                  <a:cs typeface="Angsana New" pitchFamily="18" charset="-34"/>
                </a:rPr>
                <a:t>ส่ง</a:t>
              </a:r>
              <a:r>
                <a:rPr lang="en-US" b="1" dirty="0" smtClean="0">
                  <a:solidFill>
                    <a:schemeClr val="tx2"/>
                  </a:solidFill>
                  <a:latin typeface="Angsana New" pitchFamily="18" charset="-34"/>
                  <a:cs typeface="Angsana New" pitchFamily="18" charset="-34"/>
                </a:rPr>
                <a:t> E-mail</a:t>
              </a:r>
              <a:endParaRPr lang="th-TH" b="1" dirty="0" smtClean="0">
                <a:solidFill>
                  <a:schemeClr val="tx2"/>
                </a:solidFill>
                <a:latin typeface="Angsana New" pitchFamily="18" charset="-34"/>
                <a:cs typeface="Angsana New" pitchFamily="18" charset="-34"/>
              </a:endParaRPr>
            </a:p>
            <a:p>
              <a:pPr lvl="0" algn="ctr"/>
              <a:r>
                <a:rPr lang="th-TH" b="1" dirty="0" smtClean="0">
                  <a:solidFill>
                    <a:schemeClr val="tx2"/>
                  </a:solidFill>
                  <a:latin typeface="Angsana New" pitchFamily="18" charset="-34"/>
                  <a:cs typeface="Angsana New" pitchFamily="18" charset="-34"/>
                </a:rPr>
                <a:t>แจ้งเตือนผู้เกี่ยวข้อง</a:t>
              </a:r>
              <a:endParaRPr lang="en-US" b="1" dirty="0" smtClean="0">
                <a:solidFill>
                  <a:schemeClr val="tx2"/>
                </a:solidFill>
                <a:latin typeface="Angsana New" pitchFamily="18" charset="-34"/>
                <a:cs typeface="Angsana New" pitchFamily="18" charset="-34"/>
              </a:endParaRPr>
            </a:p>
          </p:txBody>
        </p:sp>
      </p:grpSp>
      <p:cxnSp>
        <p:nvCxnSpPr>
          <p:cNvPr id="65" name="Straight Arrow Connector 64"/>
          <p:cNvCxnSpPr/>
          <p:nvPr/>
        </p:nvCxnSpPr>
        <p:spPr>
          <a:xfrm>
            <a:off x="5429256" y="1678769"/>
            <a:ext cx="595888" cy="158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67" name="Elbow Connector 66"/>
          <p:cNvCxnSpPr/>
          <p:nvPr/>
        </p:nvCxnSpPr>
        <p:spPr>
          <a:xfrm rot="5400000">
            <a:off x="5631807" y="1154748"/>
            <a:ext cx="285752" cy="1833861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68" name="Straight Arrow Connector 67"/>
          <p:cNvCxnSpPr/>
          <p:nvPr/>
        </p:nvCxnSpPr>
        <p:spPr>
          <a:xfrm>
            <a:off x="5429256" y="2486018"/>
            <a:ext cx="595888" cy="158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69" name="Elbow Connector 68"/>
          <p:cNvCxnSpPr/>
          <p:nvPr/>
        </p:nvCxnSpPr>
        <p:spPr>
          <a:xfrm rot="5400000">
            <a:off x="5631807" y="1940565"/>
            <a:ext cx="285752" cy="1833861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73" name="Shape 72"/>
          <p:cNvCxnSpPr>
            <a:endCxn id="57" idx="0"/>
          </p:cNvCxnSpPr>
          <p:nvPr/>
        </p:nvCxnSpPr>
        <p:spPr>
          <a:xfrm>
            <a:off x="5429256" y="3250405"/>
            <a:ext cx="1250165" cy="178595"/>
          </a:xfrm>
          <a:prstGeom prst="bentConnector2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75" name="Shape 74"/>
          <p:cNvCxnSpPr>
            <a:stCxn id="57" idx="1"/>
          </p:cNvCxnSpPr>
          <p:nvPr/>
        </p:nvCxnSpPr>
        <p:spPr>
          <a:xfrm rot="10800000">
            <a:off x="4857752" y="3500438"/>
            <a:ext cx="1000132" cy="357190"/>
          </a:xfrm>
          <a:prstGeom prst="bentConnector2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77" name="Elbow Connector 76"/>
          <p:cNvCxnSpPr>
            <a:stCxn id="57" idx="2"/>
          </p:cNvCxnSpPr>
          <p:nvPr/>
        </p:nvCxnSpPr>
        <p:spPr>
          <a:xfrm rot="5400000">
            <a:off x="5625711" y="3518298"/>
            <a:ext cx="285752" cy="1821669"/>
          </a:xfrm>
          <a:prstGeom prst="bentConnector3">
            <a:avLst>
              <a:gd name="adj1" fmla="val 27778"/>
            </a:avLst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79" name="Shape 78"/>
          <p:cNvCxnSpPr/>
          <p:nvPr/>
        </p:nvCxnSpPr>
        <p:spPr>
          <a:xfrm>
            <a:off x="5429256" y="4822041"/>
            <a:ext cx="1233927" cy="250033"/>
          </a:xfrm>
          <a:prstGeom prst="bentConnector2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81" name="Elbow Connector 80"/>
          <p:cNvCxnSpPr/>
          <p:nvPr/>
        </p:nvCxnSpPr>
        <p:spPr>
          <a:xfrm rot="5400000">
            <a:off x="6500826" y="5572140"/>
            <a:ext cx="285752" cy="1588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84" name="Elbow Connector 83"/>
          <p:cNvCxnSpPr>
            <a:endCxn id="31" idx="0"/>
          </p:cNvCxnSpPr>
          <p:nvPr/>
        </p:nvCxnSpPr>
        <p:spPr>
          <a:xfrm rot="5400000">
            <a:off x="6566086" y="6280342"/>
            <a:ext cx="142876" cy="12357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92" name="Straight Arrow Connector 91"/>
          <p:cNvCxnSpPr/>
          <p:nvPr/>
        </p:nvCxnSpPr>
        <p:spPr>
          <a:xfrm rot="16200000" flipH="1">
            <a:off x="4737895" y="1321578"/>
            <a:ext cx="214314" cy="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93" name="TextBox 92"/>
          <p:cNvSpPr txBox="1"/>
          <p:nvPr/>
        </p:nvSpPr>
        <p:spPr>
          <a:xfrm>
            <a:off x="5214942" y="3681414"/>
            <a:ext cx="360996" cy="369332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rtlCol="0">
            <a:spAutoFit/>
          </a:bodyPr>
          <a:lstStyle/>
          <a:p>
            <a:r>
              <a:rPr lang="th-TH" dirty="0" smtClean="0">
                <a:solidFill>
                  <a:schemeClr val="bg1"/>
                </a:solidFill>
              </a:rPr>
              <a:t>ไม่</a:t>
            </a:r>
            <a:endParaRPr lang="th-TH" dirty="0">
              <a:solidFill>
                <a:schemeClr val="bg1"/>
              </a:solidFill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5639764" y="4177276"/>
            <a:ext cx="348172" cy="369332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rtlCol="0">
            <a:spAutoFit/>
          </a:bodyPr>
          <a:lstStyle/>
          <a:p>
            <a:r>
              <a:rPr lang="th-TH" dirty="0" smtClean="0">
                <a:solidFill>
                  <a:schemeClr val="bg1"/>
                </a:solidFill>
              </a:rPr>
              <a:t>ใช่</a:t>
            </a:r>
            <a:endParaRPr lang="th-TH" dirty="0">
              <a:solidFill>
                <a:schemeClr val="bg1"/>
              </a:solidFill>
            </a:endParaRPr>
          </a:p>
        </p:txBody>
      </p:sp>
      <p:grpSp>
        <p:nvGrpSpPr>
          <p:cNvPr id="23" name="Group 94"/>
          <p:cNvGrpSpPr/>
          <p:nvPr/>
        </p:nvGrpSpPr>
        <p:grpSpPr>
          <a:xfrm>
            <a:off x="1285852" y="2000240"/>
            <a:ext cx="2000264" cy="571507"/>
            <a:chOff x="3143240" y="2786058"/>
            <a:chExt cx="2714644" cy="1000132"/>
          </a:xfrm>
        </p:grpSpPr>
        <p:sp>
          <p:nvSpPr>
            <p:cNvPr id="96" name="Rectangle 95"/>
            <p:cNvSpPr/>
            <p:nvPr/>
          </p:nvSpPr>
          <p:spPr>
            <a:xfrm>
              <a:off x="3143240" y="2786058"/>
              <a:ext cx="2714644" cy="1000132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sz="800"/>
            </a:p>
          </p:txBody>
        </p:sp>
        <p:sp>
          <p:nvSpPr>
            <p:cNvPr id="97" name="Text Box 88"/>
            <p:cNvSpPr txBox="1">
              <a:spLocks noChangeArrowheads="1"/>
            </p:cNvSpPr>
            <p:nvPr/>
          </p:nvSpPr>
          <p:spPr bwMode="gray">
            <a:xfrm>
              <a:off x="3240192" y="2980646"/>
              <a:ext cx="2520741" cy="64632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  <a:headEnd/>
              <a:tailEnd/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algn="ctr"/>
              <a:r>
                <a:rPr lang="th-TH" b="1" dirty="0" smtClean="0">
                  <a:solidFill>
                    <a:schemeClr val="tx2"/>
                  </a:solidFill>
                  <a:latin typeface="Angsana New" pitchFamily="18" charset="-34"/>
                  <a:cs typeface="Angsana New" pitchFamily="18" charset="-34"/>
                </a:rPr>
                <a:t>ยินต้อนรับ ชื่อ </a:t>
              </a:r>
              <a:r>
                <a:rPr lang="en-US" b="1" dirty="0" smtClean="0">
                  <a:solidFill>
                    <a:schemeClr val="tx2"/>
                  </a:solidFill>
                  <a:latin typeface="Angsana New" pitchFamily="18" charset="-34"/>
                  <a:cs typeface="Angsana New" pitchFamily="18" charset="-34"/>
                </a:rPr>
                <a:t>(User)</a:t>
              </a:r>
              <a:endParaRPr lang="en-US" b="1" dirty="0">
                <a:solidFill>
                  <a:schemeClr val="tx2"/>
                </a:solidFill>
                <a:latin typeface="Angsana New" pitchFamily="18" charset="-34"/>
                <a:cs typeface="Angsana New" pitchFamily="18" charset="-34"/>
              </a:endParaRPr>
            </a:p>
          </p:txBody>
        </p:sp>
      </p:grpSp>
      <p:sp>
        <p:nvSpPr>
          <p:cNvPr id="64" name="Rectangle 63"/>
          <p:cNvSpPr/>
          <p:nvPr/>
        </p:nvSpPr>
        <p:spPr>
          <a:xfrm>
            <a:off x="7643834" y="1428736"/>
            <a:ext cx="1357322" cy="3714776"/>
          </a:xfrm>
          <a:prstGeom prst="rect">
            <a:avLst/>
          </a:prstGeom>
          <a:solidFill>
            <a:srgbClr val="00B0F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grpSp>
        <p:nvGrpSpPr>
          <p:cNvPr id="24" name="Group 65"/>
          <p:cNvGrpSpPr/>
          <p:nvPr/>
        </p:nvGrpSpPr>
        <p:grpSpPr>
          <a:xfrm>
            <a:off x="7929587" y="1686180"/>
            <a:ext cx="857255" cy="428628"/>
            <a:chOff x="1586526" y="508528"/>
            <a:chExt cx="1311113" cy="655556"/>
          </a:xfrm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</p:grpSpPr>
        <p:sp>
          <p:nvSpPr>
            <p:cNvPr id="70" name="Rectangle 69"/>
            <p:cNvSpPr/>
            <p:nvPr/>
          </p:nvSpPr>
          <p:spPr>
            <a:xfrm>
              <a:off x="1586526" y="508528"/>
              <a:ext cx="1311113" cy="655556"/>
            </a:xfrm>
            <a:prstGeom prst="rect">
              <a:avLst/>
            </a:prstGeom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4">
                <a:hueOff val="0"/>
                <a:satOff val="0"/>
                <a:lumOff val="0"/>
                <a:alphaOff val="0"/>
              </a:schemeClr>
            </a:fillRef>
            <a:effectRef idx="1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71" name="Rectangle 70"/>
            <p:cNvSpPr/>
            <p:nvPr/>
          </p:nvSpPr>
          <p:spPr>
            <a:xfrm>
              <a:off x="1586526" y="508528"/>
              <a:ext cx="1311113" cy="655556"/>
            </a:xfrm>
            <a:prstGeom prst="rect">
              <a:avLst/>
            </a:prstGeom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11430" tIns="11430" rIns="11430" bIns="11430" numCol="1" spcCol="1270" anchor="ctr" anchorCtr="0">
              <a:noAutofit/>
            </a:bodyPr>
            <a:lstStyle/>
            <a:p>
              <a:pPr lvl="0" algn="ctr"/>
              <a:r>
                <a:rPr lang="en-US" sz="2800" b="1" dirty="0" smtClean="0">
                  <a:solidFill>
                    <a:schemeClr val="tx2"/>
                  </a:solidFill>
                  <a:latin typeface="Angsana New" pitchFamily="18" charset="-34"/>
                  <a:cs typeface="Angsana New" pitchFamily="18" charset="-34"/>
                </a:rPr>
                <a:t>User</a:t>
              </a:r>
              <a:endParaRPr lang="th-TH" sz="2800" b="1" dirty="0">
                <a:solidFill>
                  <a:schemeClr val="tx2"/>
                </a:solidFill>
                <a:latin typeface="Angsana New" pitchFamily="18" charset="-34"/>
                <a:cs typeface="Angsana New" pitchFamily="18" charset="-34"/>
              </a:endParaRPr>
            </a:p>
          </p:txBody>
        </p:sp>
      </p:grpSp>
      <p:grpSp>
        <p:nvGrpSpPr>
          <p:cNvPr id="26" name="Group 71"/>
          <p:cNvGrpSpPr/>
          <p:nvPr/>
        </p:nvGrpSpPr>
        <p:grpSpPr>
          <a:xfrm>
            <a:off x="7929586" y="2285992"/>
            <a:ext cx="812080" cy="428628"/>
            <a:chOff x="2020747" y="1531932"/>
            <a:chExt cx="1669304" cy="834652"/>
          </a:xfrm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</p:grpSpPr>
        <p:sp>
          <p:nvSpPr>
            <p:cNvPr id="74" name="Rectangle 73"/>
            <p:cNvSpPr/>
            <p:nvPr/>
          </p:nvSpPr>
          <p:spPr>
            <a:xfrm>
              <a:off x="2020747" y="1531932"/>
              <a:ext cx="1669304" cy="834652"/>
            </a:xfrm>
            <a:prstGeom prst="rect">
              <a:avLst/>
            </a:prstGeom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6">
                <a:hueOff val="0"/>
                <a:satOff val="0"/>
                <a:lumOff val="0"/>
                <a:alphaOff val="0"/>
              </a:schemeClr>
            </a:fillRef>
            <a:effectRef idx="1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76" name="Rectangle 75"/>
            <p:cNvSpPr/>
            <p:nvPr/>
          </p:nvSpPr>
          <p:spPr>
            <a:xfrm>
              <a:off x="2020747" y="1531932"/>
              <a:ext cx="1669304" cy="834652"/>
            </a:xfrm>
            <a:prstGeom prst="rect">
              <a:avLst/>
            </a:prstGeom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17780" tIns="17780" rIns="17780" bIns="17780" numCol="1" spcCol="1270" anchor="ctr" anchorCtr="0">
              <a:noAutofit/>
            </a:bodyPr>
            <a:lstStyle/>
            <a:p>
              <a:pPr lvl="0" algn="ctr"/>
              <a:r>
                <a:rPr lang="en-US" sz="2800" b="1" dirty="0" smtClean="0">
                  <a:solidFill>
                    <a:schemeClr val="tx2"/>
                  </a:solidFill>
                  <a:latin typeface="Angsana New" pitchFamily="18" charset="-34"/>
                  <a:cs typeface="Angsana New" pitchFamily="18" charset="-34"/>
                </a:rPr>
                <a:t>System</a:t>
              </a:r>
              <a:endParaRPr lang="th-TH" sz="2800" b="1" dirty="0">
                <a:solidFill>
                  <a:schemeClr val="tx2"/>
                </a:solidFill>
                <a:latin typeface="Angsana New" pitchFamily="18" charset="-34"/>
                <a:cs typeface="Angsana New" pitchFamily="18" charset="-34"/>
              </a:endParaRPr>
            </a:p>
          </p:txBody>
        </p:sp>
      </p:grpSp>
      <p:sp>
        <p:nvSpPr>
          <p:cNvPr id="78" name="Flowchart: Decision 77"/>
          <p:cNvSpPr/>
          <p:nvPr/>
        </p:nvSpPr>
        <p:spPr>
          <a:xfrm>
            <a:off x="7715272" y="2857496"/>
            <a:ext cx="1214414" cy="571504"/>
          </a:xfrm>
          <a:prstGeom prst="flowChartDecision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600" b="1" dirty="0" smtClean="0">
                <a:solidFill>
                  <a:schemeClr val="tx2"/>
                </a:solidFill>
              </a:rPr>
              <a:t>เงื่อนไข</a:t>
            </a:r>
            <a:endParaRPr lang="th-TH" sz="1600" b="1" dirty="0">
              <a:solidFill>
                <a:schemeClr val="tx2"/>
              </a:solidFill>
            </a:endParaRPr>
          </a:p>
        </p:txBody>
      </p:sp>
      <p:grpSp>
        <p:nvGrpSpPr>
          <p:cNvPr id="27" name="Group 79"/>
          <p:cNvGrpSpPr/>
          <p:nvPr/>
        </p:nvGrpSpPr>
        <p:grpSpPr>
          <a:xfrm>
            <a:off x="7643834" y="1000108"/>
            <a:ext cx="1357322" cy="428628"/>
            <a:chOff x="1586526" y="508528"/>
            <a:chExt cx="1311113" cy="655556"/>
          </a:xfrm>
          <a:solidFill>
            <a:srgbClr val="FF0000"/>
          </a:solidFill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</p:grpSpPr>
        <p:sp>
          <p:nvSpPr>
            <p:cNvPr id="82" name="Rectangle 81"/>
            <p:cNvSpPr/>
            <p:nvPr/>
          </p:nvSpPr>
          <p:spPr>
            <a:xfrm>
              <a:off x="1586526" y="508528"/>
              <a:ext cx="1311113" cy="655556"/>
            </a:xfrm>
            <a:prstGeom prst="rect">
              <a:avLst/>
            </a:prstGeom>
            <a:grp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4">
                <a:hueOff val="0"/>
                <a:satOff val="0"/>
                <a:lumOff val="0"/>
                <a:alphaOff val="0"/>
              </a:schemeClr>
            </a:fillRef>
            <a:effectRef idx="1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83" name="Rectangle 82"/>
            <p:cNvSpPr/>
            <p:nvPr/>
          </p:nvSpPr>
          <p:spPr>
            <a:xfrm>
              <a:off x="1586526" y="508528"/>
              <a:ext cx="1311113" cy="655556"/>
            </a:xfrm>
            <a:prstGeom prst="rect">
              <a:avLst/>
            </a:prstGeom>
            <a:grp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11430" tIns="11430" rIns="11430" bIns="11430" numCol="1" spcCol="1270" anchor="ctr" anchorCtr="0">
              <a:noAutofit/>
            </a:bodyPr>
            <a:lstStyle/>
            <a:p>
              <a:pPr lvl="0" algn="ctr"/>
              <a:r>
                <a:rPr lang="th-TH" sz="2800" b="1" dirty="0" smtClean="0">
                  <a:solidFill>
                    <a:schemeClr val="bg1"/>
                  </a:solidFill>
                  <a:latin typeface="Angsana New" pitchFamily="18" charset="-34"/>
                  <a:cs typeface="Angsana New" pitchFamily="18" charset="-34"/>
                </a:rPr>
                <a:t>กำหนดให้</a:t>
              </a:r>
              <a:endParaRPr lang="th-TH" sz="2800" b="1" dirty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endParaRPr>
            </a:p>
          </p:txBody>
        </p:sp>
      </p:grpSp>
      <p:sp>
        <p:nvSpPr>
          <p:cNvPr id="85" name="Oval 84"/>
          <p:cNvSpPr/>
          <p:nvPr/>
        </p:nvSpPr>
        <p:spPr>
          <a:xfrm>
            <a:off x="7929586" y="3571876"/>
            <a:ext cx="714380" cy="642942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 smtClean="0">
                <a:solidFill>
                  <a:schemeClr val="tx2"/>
                </a:solidFill>
              </a:rPr>
              <a:t>Start</a:t>
            </a:r>
            <a:endParaRPr lang="th-TH" sz="1100" b="1" dirty="0">
              <a:solidFill>
                <a:schemeClr val="tx2"/>
              </a:solidFill>
            </a:endParaRPr>
          </a:p>
        </p:txBody>
      </p:sp>
      <p:sp>
        <p:nvSpPr>
          <p:cNvPr id="86" name="Oval 85"/>
          <p:cNvSpPr/>
          <p:nvPr/>
        </p:nvSpPr>
        <p:spPr>
          <a:xfrm>
            <a:off x="7929586" y="4357694"/>
            <a:ext cx="714380" cy="642942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 smtClean="0">
                <a:solidFill>
                  <a:schemeClr val="bg1"/>
                </a:solidFill>
              </a:rPr>
              <a:t>Stop</a:t>
            </a:r>
            <a:endParaRPr lang="th-TH" sz="11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h-TH"/>
          </a:p>
        </p:txBody>
      </p:sp>
      <p:sp>
        <p:nvSpPr>
          <p:cNvPr id="11674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h-TH"/>
          </a:p>
        </p:txBody>
      </p:sp>
      <p:sp>
        <p:nvSpPr>
          <p:cNvPr id="11" name="Title 1"/>
          <p:cNvSpPr txBox="1">
            <a:spLocks/>
          </p:cNvSpPr>
          <p:nvPr/>
        </p:nvSpPr>
        <p:spPr bwMode="white">
          <a:xfrm>
            <a:off x="142844" y="228600"/>
            <a:ext cx="9001156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0" cap="none" spc="0" normalizeH="0" baseline="0" noProof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/>
                <a:uLnTx/>
                <a:uFillTx/>
                <a:latin typeface="Angsana New" pitchFamily="18" charset="-34"/>
                <a:ea typeface="+mj-ea"/>
                <a:cs typeface="Angsana New" pitchFamily="18" charset="-34"/>
              </a:rPr>
              <a:t>Activity Diagram </a:t>
            </a:r>
            <a:r>
              <a:rPr lang="th-TH" sz="4800" b="1" kern="0" noProof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latin typeface="Angsana New" pitchFamily="18" charset="-34"/>
                <a:ea typeface="+mj-ea"/>
                <a:cs typeface="Angsana New" pitchFamily="18" charset="-34"/>
              </a:rPr>
              <a:t>ตรวจสอบสถานะการลา (บุคลากร)</a:t>
            </a:r>
            <a:endParaRPr kumimoji="0" lang="th-TH" sz="4800" b="1" i="0" u="none" strike="noStrike" kern="0" cap="none" spc="0" normalizeH="0" baseline="0" noProof="0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/>
              <a:uLnTx/>
              <a:uFillTx/>
              <a:latin typeface="Angsana New" pitchFamily="18" charset="-34"/>
              <a:ea typeface="+mj-ea"/>
              <a:cs typeface="Angsana New" pitchFamily="18" charset="-34"/>
            </a:endParaRPr>
          </a:p>
        </p:txBody>
      </p:sp>
      <p:sp>
        <p:nvSpPr>
          <p:cNvPr id="11776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h-TH"/>
          </a:p>
        </p:txBody>
      </p:sp>
      <p:sp>
        <p:nvSpPr>
          <p:cNvPr id="12083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h-TH"/>
          </a:p>
        </p:txBody>
      </p:sp>
      <p:grpSp>
        <p:nvGrpSpPr>
          <p:cNvPr id="2" name="Group 76"/>
          <p:cNvGrpSpPr>
            <a:grpSpLocks/>
          </p:cNvGrpSpPr>
          <p:nvPr/>
        </p:nvGrpSpPr>
        <p:grpSpPr bwMode="auto">
          <a:xfrm>
            <a:off x="1214414" y="1571612"/>
            <a:ext cx="2163763" cy="4071966"/>
            <a:chOff x="3696" y="1490"/>
            <a:chExt cx="1363" cy="1800"/>
          </a:xfrm>
        </p:grpSpPr>
        <p:sp>
          <p:nvSpPr>
            <p:cNvPr id="9" name="AutoShape 77"/>
            <p:cNvSpPr>
              <a:spLocks noChangeArrowheads="1"/>
            </p:cNvSpPr>
            <p:nvPr/>
          </p:nvSpPr>
          <p:spPr bwMode="gray">
            <a:xfrm>
              <a:off x="3696" y="1490"/>
              <a:ext cx="1363" cy="1800"/>
            </a:xfrm>
            <a:prstGeom prst="roundRect">
              <a:avLst>
                <a:gd name="adj" fmla="val 17509"/>
              </a:avLst>
            </a:prstGeom>
            <a:gradFill rotWithShape="1">
              <a:gsLst>
                <a:gs pos="0">
                  <a:srgbClr val="B59F43"/>
                </a:gs>
                <a:gs pos="100000">
                  <a:srgbClr val="8F8849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th-TH">
                <a:solidFill>
                  <a:schemeClr val="bg1"/>
                </a:solidFill>
              </a:endParaRPr>
            </a:p>
          </p:txBody>
        </p:sp>
        <p:sp>
          <p:nvSpPr>
            <p:cNvPr id="10" name="AutoShape 78"/>
            <p:cNvSpPr>
              <a:spLocks noChangeArrowheads="1"/>
            </p:cNvSpPr>
            <p:nvPr/>
          </p:nvSpPr>
          <p:spPr bwMode="gray">
            <a:xfrm>
              <a:off x="3717" y="1495"/>
              <a:ext cx="1322" cy="1766"/>
            </a:xfrm>
            <a:prstGeom prst="roundRect">
              <a:avLst>
                <a:gd name="adj" fmla="val 16667"/>
              </a:avLst>
            </a:prstGeom>
            <a:solidFill>
              <a:srgbClr val="E9E065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th-TH">
                <a:solidFill>
                  <a:schemeClr val="bg1"/>
                </a:solidFill>
              </a:endParaRPr>
            </a:p>
          </p:txBody>
        </p:sp>
        <p:sp>
          <p:nvSpPr>
            <p:cNvPr id="12" name="AutoShape 79"/>
            <p:cNvSpPr>
              <a:spLocks noChangeArrowheads="1"/>
            </p:cNvSpPr>
            <p:nvPr/>
          </p:nvSpPr>
          <p:spPr bwMode="gray">
            <a:xfrm>
              <a:off x="3728" y="2795"/>
              <a:ext cx="1304" cy="447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E9E065"/>
                </a:gs>
                <a:gs pos="100000">
                  <a:srgbClr val="E9E065">
                    <a:gamma/>
                    <a:tint val="57647"/>
                    <a:invGamma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th-TH">
                <a:solidFill>
                  <a:schemeClr val="bg1"/>
                </a:solidFill>
              </a:endParaRPr>
            </a:p>
          </p:txBody>
        </p:sp>
        <p:sp>
          <p:nvSpPr>
            <p:cNvPr id="13" name="AutoShape 80"/>
            <p:cNvSpPr>
              <a:spLocks noChangeArrowheads="1"/>
            </p:cNvSpPr>
            <p:nvPr/>
          </p:nvSpPr>
          <p:spPr bwMode="gray">
            <a:xfrm>
              <a:off x="3728" y="1509"/>
              <a:ext cx="1304" cy="446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E9E065">
                    <a:gamma/>
                    <a:tint val="33333"/>
                    <a:invGamma/>
                  </a:srgbClr>
                </a:gs>
                <a:gs pos="100000">
                  <a:srgbClr val="E9E065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th-TH" dirty="0">
                <a:solidFill>
                  <a:schemeClr val="bg1"/>
                </a:solidFill>
              </a:endParaRPr>
            </a:p>
          </p:txBody>
        </p:sp>
        <p:sp>
          <p:nvSpPr>
            <p:cNvPr id="14" name="Text Box 88"/>
            <p:cNvSpPr txBox="1">
              <a:spLocks noChangeArrowheads="1"/>
            </p:cNvSpPr>
            <p:nvPr/>
          </p:nvSpPr>
          <p:spPr bwMode="gray">
            <a:xfrm>
              <a:off x="3733" y="2161"/>
              <a:ext cx="1296" cy="150"/>
            </a:xfrm>
            <a:prstGeom prst="rect">
              <a:avLst/>
            </a:prstGeom>
            <a:solidFill>
              <a:schemeClr val="accent1"/>
            </a:solidFill>
            <a:ln>
              <a:headEnd/>
              <a:tailEnd/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ctr"/>
              <a:r>
                <a:rPr lang="th-TH" sz="1600" b="1" dirty="0" smtClean="0">
                  <a:solidFill>
                    <a:schemeClr val="bg1"/>
                  </a:solidFill>
                  <a:latin typeface="Verdana" pitchFamily="34" charset="0"/>
                </a:rPr>
                <a:t>บันทึกการลา</a:t>
              </a:r>
              <a:endParaRPr lang="en-US" sz="20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5" name="Text Box 88"/>
          <p:cNvSpPr txBox="1">
            <a:spLocks noChangeArrowheads="1"/>
          </p:cNvSpPr>
          <p:nvPr/>
        </p:nvSpPr>
        <p:spPr bwMode="gray">
          <a:xfrm>
            <a:off x="1272858" y="3436192"/>
            <a:ext cx="2057400" cy="338554"/>
          </a:xfrm>
          <a:prstGeom prst="rect">
            <a:avLst/>
          </a:prstGeom>
          <a:solidFill>
            <a:srgbClr val="FF0000"/>
          </a:soli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/>
            <a:r>
              <a:rPr lang="th-TH" sz="1600" b="1" dirty="0" smtClean="0">
                <a:solidFill>
                  <a:schemeClr val="bg1"/>
                </a:solidFill>
                <a:latin typeface="Verdana" pitchFamily="34" charset="0"/>
              </a:rPr>
              <a:t>ตรวจสอบสถานะการลา</a:t>
            </a:r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16" name="Text Box 88"/>
          <p:cNvSpPr txBox="1">
            <a:spLocks noChangeArrowheads="1"/>
          </p:cNvSpPr>
          <p:nvPr/>
        </p:nvSpPr>
        <p:spPr bwMode="gray">
          <a:xfrm>
            <a:off x="1272204" y="3779734"/>
            <a:ext cx="2057400" cy="338554"/>
          </a:xfrm>
          <a:prstGeom prst="rect">
            <a:avLst/>
          </a:prstGeom>
          <a:solidFill>
            <a:schemeClr val="accent1"/>
          </a:soli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/>
            <a:r>
              <a:rPr lang="th-TH" sz="1600" b="1" dirty="0" smtClean="0">
                <a:solidFill>
                  <a:schemeClr val="bg1"/>
                </a:solidFill>
                <a:latin typeface="Verdana" pitchFamily="34" charset="0"/>
              </a:rPr>
              <a:t>อนุมัติการลา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17" name="Text Box 88"/>
          <p:cNvSpPr txBox="1">
            <a:spLocks noChangeArrowheads="1"/>
          </p:cNvSpPr>
          <p:nvPr/>
        </p:nvSpPr>
        <p:spPr bwMode="gray">
          <a:xfrm>
            <a:off x="1272858" y="4123276"/>
            <a:ext cx="2057400" cy="338554"/>
          </a:xfrm>
          <a:prstGeom prst="rect">
            <a:avLst/>
          </a:prstGeom>
          <a:solidFill>
            <a:schemeClr val="accent1"/>
          </a:soli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/>
            <a:r>
              <a:rPr lang="th-TH" sz="1600" b="1" dirty="0" smtClean="0">
                <a:solidFill>
                  <a:schemeClr val="bg1"/>
                </a:solidFill>
                <a:latin typeface="Verdana" pitchFamily="34" charset="0"/>
              </a:rPr>
              <a:t>ยกเลิกการลา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18" name="Text Box 88"/>
          <p:cNvSpPr txBox="1">
            <a:spLocks noChangeArrowheads="1"/>
          </p:cNvSpPr>
          <p:nvPr/>
        </p:nvSpPr>
        <p:spPr bwMode="gray">
          <a:xfrm>
            <a:off x="1272204" y="4458158"/>
            <a:ext cx="2057400" cy="338554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/>
            <a:r>
              <a:rPr lang="th-TH" sz="1600" b="1" dirty="0" smtClean="0">
                <a:solidFill>
                  <a:schemeClr val="bg1"/>
                </a:solidFill>
                <a:latin typeface="Verdana" pitchFamily="34" charset="0"/>
              </a:rPr>
              <a:t>รายงานสรุปการลา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643042" y="1600130"/>
            <a:ext cx="1285884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th-TH" sz="2000" b="1" dirty="0" smtClean="0">
                <a:solidFill>
                  <a:schemeClr val="accent1"/>
                </a:solidFill>
              </a:rPr>
              <a:t>เข้าสู่ระบบ</a:t>
            </a:r>
            <a:endParaRPr lang="th-TH" sz="2000" b="1" dirty="0">
              <a:solidFill>
                <a:schemeClr val="accent1"/>
              </a:solidFill>
            </a:endParaRPr>
          </a:p>
        </p:txBody>
      </p:sp>
      <p:sp>
        <p:nvSpPr>
          <p:cNvPr id="20" name="Text Box 88"/>
          <p:cNvSpPr txBox="1">
            <a:spLocks noChangeArrowheads="1"/>
          </p:cNvSpPr>
          <p:nvPr/>
        </p:nvSpPr>
        <p:spPr bwMode="gray">
          <a:xfrm>
            <a:off x="1271579" y="4804958"/>
            <a:ext cx="2057400" cy="338554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/>
            <a:r>
              <a:rPr lang="th-TH" sz="1600" b="1" dirty="0" smtClean="0">
                <a:solidFill>
                  <a:schemeClr val="bg1"/>
                </a:solidFill>
                <a:latin typeface="Verdana" pitchFamily="34" charset="0"/>
              </a:rPr>
              <a:t>ส่งออกใบลา</a:t>
            </a:r>
            <a:endParaRPr lang="en-US" sz="2000" b="1" dirty="0">
              <a:solidFill>
                <a:schemeClr val="bg1"/>
              </a:solidFill>
            </a:endParaRPr>
          </a:p>
        </p:txBody>
      </p:sp>
      <p:grpSp>
        <p:nvGrpSpPr>
          <p:cNvPr id="3" name="Group 20"/>
          <p:cNvGrpSpPr/>
          <p:nvPr/>
        </p:nvGrpSpPr>
        <p:grpSpPr>
          <a:xfrm>
            <a:off x="1285852" y="2000240"/>
            <a:ext cx="2000264" cy="571507"/>
            <a:chOff x="3143240" y="2786058"/>
            <a:chExt cx="2714644" cy="1000132"/>
          </a:xfrm>
        </p:grpSpPr>
        <p:sp>
          <p:nvSpPr>
            <p:cNvPr id="22" name="Rectangle 21"/>
            <p:cNvSpPr/>
            <p:nvPr/>
          </p:nvSpPr>
          <p:spPr>
            <a:xfrm>
              <a:off x="3143240" y="2786058"/>
              <a:ext cx="2714644" cy="1000132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sz="800"/>
            </a:p>
          </p:txBody>
        </p:sp>
        <p:sp>
          <p:nvSpPr>
            <p:cNvPr id="23" name="Text Box 88"/>
            <p:cNvSpPr txBox="1">
              <a:spLocks noChangeArrowheads="1"/>
            </p:cNvSpPr>
            <p:nvPr/>
          </p:nvSpPr>
          <p:spPr bwMode="gray">
            <a:xfrm>
              <a:off x="3240192" y="2980646"/>
              <a:ext cx="2520741" cy="64632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  <a:headEnd/>
              <a:tailEnd/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algn="ctr"/>
              <a:r>
                <a:rPr lang="th-TH" b="1" dirty="0" smtClean="0">
                  <a:solidFill>
                    <a:schemeClr val="tx2"/>
                  </a:solidFill>
                  <a:latin typeface="Angsana New" pitchFamily="18" charset="-34"/>
                  <a:cs typeface="Angsana New" pitchFamily="18" charset="-34"/>
                </a:rPr>
                <a:t>ยินต้อนรับ  ชื่อ </a:t>
              </a:r>
              <a:r>
                <a:rPr lang="en-US" b="1" dirty="0" smtClean="0">
                  <a:solidFill>
                    <a:schemeClr val="tx2"/>
                  </a:solidFill>
                  <a:latin typeface="Angsana New" pitchFamily="18" charset="-34"/>
                  <a:cs typeface="Angsana New" pitchFamily="18" charset="-34"/>
                </a:rPr>
                <a:t>(User)</a:t>
              </a:r>
              <a:endParaRPr lang="en-US" b="1" dirty="0">
                <a:solidFill>
                  <a:schemeClr val="tx2"/>
                </a:solidFill>
                <a:latin typeface="Angsana New" pitchFamily="18" charset="-34"/>
                <a:cs typeface="Angsana New" pitchFamily="18" charset="-34"/>
              </a:endParaRPr>
            </a:p>
          </p:txBody>
        </p:sp>
      </p:grpSp>
      <p:sp>
        <p:nvSpPr>
          <p:cNvPr id="24" name="Rounded Rectangle 23"/>
          <p:cNvSpPr/>
          <p:nvPr/>
        </p:nvSpPr>
        <p:spPr>
          <a:xfrm>
            <a:off x="1928794" y="2643182"/>
            <a:ext cx="785818" cy="285752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Logout</a:t>
            </a:r>
            <a:endParaRPr lang="th-TH" b="1" dirty="0">
              <a:solidFill>
                <a:schemeClr val="bg1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25" name="Right Arrow 24"/>
          <p:cNvSpPr/>
          <p:nvPr/>
        </p:nvSpPr>
        <p:spPr>
          <a:xfrm>
            <a:off x="3500430" y="3429000"/>
            <a:ext cx="500066" cy="357190"/>
          </a:xfrm>
          <a:prstGeom prst="rightArrow">
            <a:avLst/>
          </a:prstGeom>
          <a:solidFill>
            <a:srgbClr val="FF000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6" name="Oval 25"/>
          <p:cNvSpPr/>
          <p:nvPr/>
        </p:nvSpPr>
        <p:spPr>
          <a:xfrm>
            <a:off x="4714876" y="1357298"/>
            <a:ext cx="928694" cy="857256"/>
          </a:xfrm>
          <a:prstGeom prst="ellipse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chemeClr val="tx2"/>
                </a:solidFill>
              </a:rPr>
              <a:t>Start</a:t>
            </a:r>
            <a:endParaRPr lang="th-TH" sz="1600" b="1" dirty="0">
              <a:solidFill>
                <a:schemeClr val="tx2"/>
              </a:solidFill>
            </a:endParaRPr>
          </a:p>
        </p:txBody>
      </p:sp>
      <p:sp>
        <p:nvSpPr>
          <p:cNvPr id="28" name="Oval 27"/>
          <p:cNvSpPr/>
          <p:nvPr/>
        </p:nvSpPr>
        <p:spPr>
          <a:xfrm>
            <a:off x="6739854" y="3929066"/>
            <a:ext cx="928694" cy="857256"/>
          </a:xfrm>
          <a:prstGeom prst="ellipse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chemeClr val="bg1"/>
                </a:solidFill>
              </a:rPr>
              <a:t>Stop</a:t>
            </a:r>
            <a:endParaRPr lang="th-TH" sz="1600" b="1" dirty="0">
              <a:solidFill>
                <a:schemeClr val="bg1"/>
              </a:solidFill>
            </a:endParaRPr>
          </a:p>
        </p:txBody>
      </p:sp>
      <p:grpSp>
        <p:nvGrpSpPr>
          <p:cNvPr id="4" name="Group 28"/>
          <p:cNvGrpSpPr/>
          <p:nvPr/>
        </p:nvGrpSpPr>
        <p:grpSpPr>
          <a:xfrm>
            <a:off x="4547616" y="2751196"/>
            <a:ext cx="1311113" cy="655556"/>
            <a:chOff x="1586526" y="508528"/>
            <a:chExt cx="1311113" cy="655556"/>
          </a:xfrm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</p:grpSpPr>
        <p:sp>
          <p:nvSpPr>
            <p:cNvPr id="30" name="Rectangle 29"/>
            <p:cNvSpPr/>
            <p:nvPr/>
          </p:nvSpPr>
          <p:spPr>
            <a:xfrm>
              <a:off x="1586526" y="508528"/>
              <a:ext cx="1311113" cy="655556"/>
            </a:xfrm>
            <a:prstGeom prst="rect">
              <a:avLst/>
            </a:prstGeom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4">
                <a:hueOff val="0"/>
                <a:satOff val="0"/>
                <a:lumOff val="0"/>
                <a:alphaOff val="0"/>
              </a:schemeClr>
            </a:fillRef>
            <a:effectRef idx="1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31" name="Rectangle 30"/>
            <p:cNvSpPr/>
            <p:nvPr/>
          </p:nvSpPr>
          <p:spPr>
            <a:xfrm>
              <a:off x="1586526" y="508528"/>
              <a:ext cx="1311113" cy="655556"/>
            </a:xfrm>
            <a:prstGeom prst="rect">
              <a:avLst/>
            </a:prstGeom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11430" tIns="11430" rIns="11430" bIns="11430" numCol="1" spcCol="1270" anchor="ctr" anchorCtr="0">
              <a:noAutofit/>
            </a:bodyPr>
            <a:lstStyle/>
            <a:p>
              <a:pPr lvl="0" algn="ctr"/>
              <a:r>
                <a:rPr lang="th-TH" b="1" dirty="0" smtClean="0">
                  <a:solidFill>
                    <a:schemeClr val="tx2"/>
                  </a:solidFill>
                  <a:latin typeface="Angsana New" pitchFamily="18" charset="-34"/>
                  <a:cs typeface="Angsana New" pitchFamily="18" charset="-34"/>
                </a:rPr>
                <a:t>เลือกเมนูตรวจสอบสถานะการลา</a:t>
              </a:r>
              <a:endParaRPr lang="th-TH" b="1" dirty="0">
                <a:solidFill>
                  <a:schemeClr val="tx2"/>
                </a:solidFill>
                <a:latin typeface="Angsana New" pitchFamily="18" charset="-34"/>
                <a:cs typeface="Angsana New" pitchFamily="18" charset="-34"/>
              </a:endParaRPr>
            </a:p>
          </p:txBody>
        </p:sp>
      </p:grpSp>
      <p:grpSp>
        <p:nvGrpSpPr>
          <p:cNvPr id="5" name="Group 31"/>
          <p:cNvGrpSpPr/>
          <p:nvPr/>
        </p:nvGrpSpPr>
        <p:grpSpPr>
          <a:xfrm>
            <a:off x="6382334" y="2714620"/>
            <a:ext cx="1547252" cy="714380"/>
            <a:chOff x="2020747" y="1531932"/>
            <a:chExt cx="1669304" cy="834652"/>
          </a:xfrm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</p:grpSpPr>
        <p:sp>
          <p:nvSpPr>
            <p:cNvPr id="33" name="Rectangle 32"/>
            <p:cNvSpPr/>
            <p:nvPr/>
          </p:nvSpPr>
          <p:spPr>
            <a:xfrm>
              <a:off x="2020747" y="1531932"/>
              <a:ext cx="1669304" cy="834652"/>
            </a:xfrm>
            <a:prstGeom prst="rect">
              <a:avLst/>
            </a:prstGeom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6">
                <a:hueOff val="0"/>
                <a:satOff val="0"/>
                <a:lumOff val="0"/>
                <a:alphaOff val="0"/>
              </a:schemeClr>
            </a:fillRef>
            <a:effectRef idx="1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34" name="Rectangle 33"/>
            <p:cNvSpPr/>
            <p:nvPr/>
          </p:nvSpPr>
          <p:spPr>
            <a:xfrm>
              <a:off x="2020747" y="1531932"/>
              <a:ext cx="1669304" cy="834652"/>
            </a:xfrm>
            <a:prstGeom prst="rect">
              <a:avLst/>
            </a:prstGeom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17780" tIns="17780" rIns="17780" bIns="17780" numCol="1" spcCol="1270" anchor="ctr" anchorCtr="0">
              <a:noAutofit/>
            </a:bodyPr>
            <a:lstStyle/>
            <a:p>
              <a:pPr lvl="0" algn="ctr"/>
              <a:r>
                <a:rPr lang="th-TH" sz="2000" b="1" dirty="0" smtClean="0">
                  <a:solidFill>
                    <a:schemeClr val="tx2"/>
                  </a:solidFill>
                  <a:latin typeface="Angsana New" pitchFamily="18" charset="-34"/>
                  <a:cs typeface="Angsana New" pitchFamily="18" charset="-34"/>
                </a:rPr>
                <a:t>แสดงสถานะใบลา</a:t>
              </a:r>
              <a:endParaRPr lang="th-TH" sz="2000" b="1" dirty="0">
                <a:solidFill>
                  <a:schemeClr val="tx2"/>
                </a:solidFill>
                <a:latin typeface="Angsana New" pitchFamily="18" charset="-34"/>
                <a:cs typeface="Angsana New" pitchFamily="18" charset="-34"/>
              </a:endParaRPr>
            </a:p>
          </p:txBody>
        </p:sp>
      </p:grpSp>
      <p:sp>
        <p:nvSpPr>
          <p:cNvPr id="38" name="Straight Connector 3"/>
          <p:cNvSpPr/>
          <p:nvPr/>
        </p:nvSpPr>
        <p:spPr>
          <a:xfrm>
            <a:off x="7123890" y="3500438"/>
            <a:ext cx="91440" cy="405457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45720" y="0"/>
                </a:moveTo>
                <a:lnTo>
                  <a:pt x="45720" y="405457"/>
                </a:lnTo>
              </a:path>
            </a:pathLst>
          </a:custGeom>
          <a:ln>
            <a:headEnd type="none"/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sp>
      <p:cxnSp>
        <p:nvCxnSpPr>
          <p:cNvPr id="39" name="Straight Arrow Connector 38"/>
          <p:cNvCxnSpPr/>
          <p:nvPr/>
        </p:nvCxnSpPr>
        <p:spPr>
          <a:xfrm>
            <a:off x="5857884" y="3071810"/>
            <a:ext cx="428628" cy="1588"/>
          </a:xfrm>
          <a:prstGeom prst="straightConnector1">
            <a:avLst/>
          </a:prstGeom>
          <a:ln>
            <a:headEnd type="none"/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40" name="Straight Connector 3"/>
          <p:cNvSpPr/>
          <p:nvPr/>
        </p:nvSpPr>
        <p:spPr>
          <a:xfrm>
            <a:off x="5143504" y="2214554"/>
            <a:ext cx="91440" cy="405457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45720" y="0"/>
                </a:moveTo>
                <a:lnTo>
                  <a:pt x="45720" y="405457"/>
                </a:lnTo>
              </a:path>
            </a:pathLst>
          </a:custGeom>
          <a:ln>
            <a:headEnd type="none"/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sp>
      <p:sp>
        <p:nvSpPr>
          <p:cNvPr id="35" name="TextBox 34"/>
          <p:cNvSpPr txBox="1"/>
          <p:nvPr/>
        </p:nvSpPr>
        <p:spPr>
          <a:xfrm>
            <a:off x="4000496" y="5072074"/>
            <a:ext cx="4761240" cy="107721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th-TH" sz="3200" b="1" spc="50" dirty="0" smtClean="0">
                <a:ln w="11430"/>
                <a:solidFill>
                  <a:schemeClr val="accent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	    บุคลากรสามารถตรวจสอบ</a:t>
            </a:r>
          </a:p>
          <a:p>
            <a:r>
              <a:rPr lang="th-TH" sz="3200" b="1" spc="50" dirty="0" smtClean="0">
                <a:ln w="11430"/>
                <a:solidFill>
                  <a:schemeClr val="accent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สถานะการลาได้เฉพาะของตนเองเท่านั้น</a:t>
            </a:r>
            <a:endParaRPr lang="th-TH" sz="3200" b="1" spc="50" dirty="0">
              <a:ln w="11430"/>
              <a:solidFill>
                <a:schemeClr val="accent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grpSp>
        <p:nvGrpSpPr>
          <p:cNvPr id="6" name="Group 55"/>
          <p:cNvGrpSpPr>
            <a:grpSpLocks/>
          </p:cNvGrpSpPr>
          <p:nvPr/>
        </p:nvGrpSpPr>
        <p:grpSpPr bwMode="auto">
          <a:xfrm>
            <a:off x="3614771" y="4743020"/>
            <a:ext cx="5886451" cy="722311"/>
            <a:chOff x="1152" y="1707"/>
            <a:chExt cx="3708" cy="455"/>
          </a:xfrm>
        </p:grpSpPr>
        <p:grpSp>
          <p:nvGrpSpPr>
            <p:cNvPr id="7" name="Group 7"/>
            <p:cNvGrpSpPr>
              <a:grpSpLocks/>
            </p:cNvGrpSpPr>
            <p:nvPr/>
          </p:nvGrpSpPr>
          <p:grpSpPr bwMode="auto">
            <a:xfrm>
              <a:off x="1152" y="1707"/>
              <a:ext cx="1188" cy="419"/>
              <a:chOff x="3174" y="2656"/>
              <a:chExt cx="3833" cy="1351"/>
            </a:xfrm>
          </p:grpSpPr>
          <p:sp>
            <p:nvSpPr>
              <p:cNvPr id="43" name="AutoShape 8"/>
              <p:cNvSpPr>
                <a:spLocks noChangeArrowheads="1"/>
              </p:cNvSpPr>
              <p:nvPr/>
            </p:nvSpPr>
            <p:spPr bwMode="gray">
              <a:xfrm>
                <a:off x="3187" y="2679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solidFill>
                <a:srgbClr val="808080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th-TH" sz="3600" b="1">
                  <a:latin typeface="Angsana New" pitchFamily="18" charset="-34"/>
                  <a:cs typeface="Angsana New" pitchFamily="18" charset="-34"/>
                </a:endParaRPr>
              </a:p>
            </p:txBody>
          </p:sp>
          <p:sp>
            <p:nvSpPr>
              <p:cNvPr id="44" name="AutoShape 9"/>
              <p:cNvSpPr>
                <a:spLocks noChangeArrowheads="1"/>
              </p:cNvSpPr>
              <p:nvPr/>
            </p:nvSpPr>
            <p:spPr bwMode="gray">
              <a:xfrm>
                <a:off x="3174" y="2656"/>
                <a:ext cx="3833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gradFill rotWithShape="1">
                <a:gsLst>
                  <a:gs pos="0">
                    <a:srgbClr val="E6E6E6"/>
                  </a:gs>
                  <a:gs pos="7499">
                    <a:srgbClr val="7D8496"/>
                  </a:gs>
                  <a:gs pos="26500">
                    <a:srgbClr val="E6E6E6"/>
                  </a:gs>
                  <a:gs pos="34000">
                    <a:srgbClr val="7D8496"/>
                  </a:gs>
                  <a:gs pos="46500">
                    <a:srgbClr val="E6E6E6"/>
                  </a:gs>
                  <a:gs pos="50000">
                    <a:srgbClr val="FFFFFF"/>
                  </a:gs>
                  <a:gs pos="53501">
                    <a:srgbClr val="E6E6E6"/>
                  </a:gs>
                  <a:gs pos="66001">
                    <a:srgbClr val="7D8496"/>
                  </a:gs>
                  <a:gs pos="73500">
                    <a:srgbClr val="E6E6E6"/>
                  </a:gs>
                  <a:gs pos="92501">
                    <a:srgbClr val="7D8496"/>
                  </a:gs>
                  <a:gs pos="100000">
                    <a:srgbClr val="E6E6E6"/>
                  </a:gs>
                </a:gsLst>
                <a:lin ang="2700000" scaled="1"/>
              </a:gradFill>
              <a:ln w="9525">
                <a:solidFill>
                  <a:srgbClr val="C0C0C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th-TH" sz="3600" b="1">
                  <a:latin typeface="Angsana New" pitchFamily="18" charset="-34"/>
                  <a:cs typeface="Angsana New" pitchFamily="18" charset="-34"/>
                </a:endParaRPr>
              </a:p>
            </p:txBody>
          </p:sp>
          <p:sp>
            <p:nvSpPr>
              <p:cNvPr id="45" name="AutoShape 10"/>
              <p:cNvSpPr>
                <a:spLocks noChangeArrowheads="1"/>
              </p:cNvSpPr>
              <p:nvPr/>
            </p:nvSpPr>
            <p:spPr bwMode="gray">
              <a:xfrm>
                <a:off x="3264" y="2736"/>
                <a:ext cx="3598" cy="1168"/>
              </a:xfrm>
              <a:prstGeom prst="hexagon">
                <a:avLst>
                  <a:gd name="adj" fmla="val 28896"/>
                  <a:gd name="vf" fmla="val 115470"/>
                </a:avLst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r>
                  <a:rPr lang="th-TH" sz="3600" b="1" dirty="0" smtClean="0">
                    <a:solidFill>
                      <a:schemeClr val="bg1"/>
                    </a:solidFill>
                    <a:latin typeface="Angsana New" pitchFamily="18" charset="-34"/>
                    <a:cs typeface="Angsana New" pitchFamily="18" charset="-34"/>
                  </a:rPr>
                  <a:t>หมายเหตุ</a:t>
                </a:r>
                <a:endParaRPr lang="th-TH" sz="3600" b="1" dirty="0">
                  <a:solidFill>
                    <a:schemeClr val="bg1"/>
                  </a:solidFill>
                  <a:latin typeface="Angsana New" pitchFamily="18" charset="-34"/>
                  <a:cs typeface="Angsana New" pitchFamily="18" charset="-34"/>
                </a:endParaRPr>
              </a:p>
            </p:txBody>
          </p:sp>
        </p:grpSp>
        <p:sp>
          <p:nvSpPr>
            <p:cNvPr id="41" name="Text Box 15"/>
            <p:cNvSpPr txBox="1">
              <a:spLocks noChangeArrowheads="1"/>
            </p:cNvSpPr>
            <p:nvPr/>
          </p:nvSpPr>
          <p:spPr bwMode="auto">
            <a:xfrm>
              <a:off x="1680" y="1755"/>
              <a:ext cx="3180" cy="40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eaLnBrk="0" hangingPunct="0"/>
              <a:r>
                <a:rPr lang="en-US" sz="3600" b="1" dirty="0" smtClean="0">
                  <a:solidFill>
                    <a:schemeClr val="tx2"/>
                  </a:solidFill>
                  <a:latin typeface="Angsana New" pitchFamily="18" charset="-34"/>
                  <a:cs typeface="Angsana New" pitchFamily="18" charset="-34"/>
                </a:rPr>
                <a:t> </a:t>
              </a:r>
              <a:endParaRPr lang="en-US" sz="3600" b="1" dirty="0">
                <a:solidFill>
                  <a:schemeClr val="tx2"/>
                </a:solidFill>
                <a:latin typeface="Angsana New" pitchFamily="18" charset="-34"/>
                <a:cs typeface="Angsana New" pitchFamily="18" charset="-34"/>
              </a:endParaRPr>
            </a:p>
          </p:txBody>
        </p:sp>
        <p:sp>
          <p:nvSpPr>
            <p:cNvPr id="42" name="Text Box 16"/>
            <p:cNvSpPr txBox="1">
              <a:spLocks noChangeArrowheads="1"/>
            </p:cNvSpPr>
            <p:nvPr/>
          </p:nvSpPr>
          <p:spPr bwMode="gray">
            <a:xfrm>
              <a:off x="1205" y="1725"/>
              <a:ext cx="116" cy="40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endParaRPr lang="en-US" sz="3600" b="1" dirty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h-TH"/>
          </a:p>
        </p:txBody>
      </p:sp>
      <p:sp>
        <p:nvSpPr>
          <p:cNvPr id="11674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h-TH"/>
          </a:p>
        </p:txBody>
      </p:sp>
      <p:sp>
        <p:nvSpPr>
          <p:cNvPr id="11" name="Title 1"/>
          <p:cNvSpPr txBox="1">
            <a:spLocks/>
          </p:cNvSpPr>
          <p:nvPr/>
        </p:nvSpPr>
        <p:spPr bwMode="white">
          <a:xfrm>
            <a:off x="-32" y="228600"/>
            <a:ext cx="9929882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lvl="0"/>
            <a:r>
              <a:rPr kumimoji="0" lang="en-US" sz="4400" b="1" i="0" u="none" strike="noStrike" kern="0" cap="none" spc="0" normalizeH="0" baseline="0" noProof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/>
                <a:uLnTx/>
                <a:uFillTx/>
                <a:latin typeface="Angsana New" pitchFamily="18" charset="-34"/>
                <a:ea typeface="+mj-ea"/>
                <a:cs typeface="Angsana New" pitchFamily="18" charset="-34"/>
              </a:rPr>
              <a:t>Activity Diagram</a:t>
            </a:r>
            <a:r>
              <a:rPr kumimoji="0" lang="th-TH" sz="4400" b="1" i="0" u="none" strike="noStrike" kern="0" cap="none" spc="0" normalizeH="0" baseline="0" noProof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/>
                <a:uLnTx/>
                <a:uFillTx/>
                <a:latin typeface="Angsana New" pitchFamily="18" charset="-34"/>
                <a:ea typeface="+mj-ea"/>
                <a:cs typeface="Angsana New" pitchFamily="18" charset="-34"/>
              </a:rPr>
              <a:t> </a:t>
            </a:r>
            <a:r>
              <a:rPr lang="th-TH" sz="4400" b="1" kern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latin typeface="Angsana New" pitchFamily="18" charset="-34"/>
                <a:ea typeface="+mn-ea"/>
                <a:cs typeface="Angsana New" pitchFamily="18" charset="-34"/>
              </a:rPr>
              <a:t>ตรวจสอบ</a:t>
            </a:r>
            <a:r>
              <a:rPr lang="th-TH" sz="4400" b="1" kern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latin typeface="Angsana New" pitchFamily="18" charset="-34"/>
                <a:ea typeface="+mn-ea"/>
                <a:cs typeface="Angsana New" pitchFamily="18" charset="-34"/>
              </a:rPr>
              <a:t>สถานะการ</a:t>
            </a:r>
            <a:r>
              <a:rPr lang="th-TH" sz="4400" b="1" kern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latin typeface="Angsana New" pitchFamily="18" charset="-34"/>
                <a:ea typeface="+mn-ea"/>
                <a:cs typeface="Angsana New" pitchFamily="18" charset="-34"/>
              </a:rPr>
              <a:t>ลา </a:t>
            </a:r>
            <a:r>
              <a:rPr lang="th-TH" sz="3600" b="1" kern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latin typeface="Angsana New" pitchFamily="18" charset="-34"/>
                <a:ea typeface="+mn-ea"/>
                <a:cs typeface="Angsana New" pitchFamily="18" charset="-34"/>
              </a:rPr>
              <a:t>(ผู้บังคับบัญชา)</a:t>
            </a:r>
            <a:endParaRPr kumimoji="0" lang="th-TH" sz="4400" b="1" i="0" u="none" strike="noStrike" kern="0" cap="none" spc="0" normalizeH="0" baseline="0" noProof="0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/>
              <a:uLnTx/>
              <a:uFillTx/>
              <a:latin typeface="Angsana New" pitchFamily="18" charset="-34"/>
              <a:ea typeface="+mj-ea"/>
              <a:cs typeface="Angsana New" pitchFamily="18" charset="-34"/>
            </a:endParaRPr>
          </a:p>
        </p:txBody>
      </p:sp>
      <p:sp>
        <p:nvSpPr>
          <p:cNvPr id="11776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h-TH"/>
          </a:p>
        </p:txBody>
      </p:sp>
      <p:sp>
        <p:nvSpPr>
          <p:cNvPr id="12186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h-TH"/>
          </a:p>
        </p:txBody>
      </p:sp>
      <p:grpSp>
        <p:nvGrpSpPr>
          <p:cNvPr id="2" name="Group 76"/>
          <p:cNvGrpSpPr>
            <a:grpSpLocks/>
          </p:cNvGrpSpPr>
          <p:nvPr/>
        </p:nvGrpSpPr>
        <p:grpSpPr bwMode="auto">
          <a:xfrm>
            <a:off x="1214414" y="1571612"/>
            <a:ext cx="2163763" cy="4071966"/>
            <a:chOff x="3696" y="1490"/>
            <a:chExt cx="1363" cy="1800"/>
          </a:xfrm>
        </p:grpSpPr>
        <p:sp>
          <p:nvSpPr>
            <p:cNvPr id="9" name="AutoShape 77"/>
            <p:cNvSpPr>
              <a:spLocks noChangeArrowheads="1"/>
            </p:cNvSpPr>
            <p:nvPr/>
          </p:nvSpPr>
          <p:spPr bwMode="gray">
            <a:xfrm>
              <a:off x="3696" y="1490"/>
              <a:ext cx="1363" cy="1800"/>
            </a:xfrm>
            <a:prstGeom prst="roundRect">
              <a:avLst>
                <a:gd name="adj" fmla="val 17509"/>
              </a:avLst>
            </a:prstGeom>
            <a:gradFill rotWithShape="1">
              <a:gsLst>
                <a:gs pos="0">
                  <a:srgbClr val="B59F43"/>
                </a:gs>
                <a:gs pos="100000">
                  <a:srgbClr val="8F8849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th-TH">
                <a:solidFill>
                  <a:schemeClr val="bg1"/>
                </a:solidFill>
              </a:endParaRPr>
            </a:p>
          </p:txBody>
        </p:sp>
        <p:sp>
          <p:nvSpPr>
            <p:cNvPr id="10" name="AutoShape 78"/>
            <p:cNvSpPr>
              <a:spLocks noChangeArrowheads="1"/>
            </p:cNvSpPr>
            <p:nvPr/>
          </p:nvSpPr>
          <p:spPr bwMode="gray">
            <a:xfrm>
              <a:off x="3717" y="1495"/>
              <a:ext cx="1322" cy="1766"/>
            </a:xfrm>
            <a:prstGeom prst="roundRect">
              <a:avLst>
                <a:gd name="adj" fmla="val 16667"/>
              </a:avLst>
            </a:prstGeom>
            <a:solidFill>
              <a:srgbClr val="E9E065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th-TH">
                <a:solidFill>
                  <a:schemeClr val="bg1"/>
                </a:solidFill>
              </a:endParaRPr>
            </a:p>
          </p:txBody>
        </p:sp>
        <p:sp>
          <p:nvSpPr>
            <p:cNvPr id="12" name="AutoShape 79"/>
            <p:cNvSpPr>
              <a:spLocks noChangeArrowheads="1"/>
            </p:cNvSpPr>
            <p:nvPr/>
          </p:nvSpPr>
          <p:spPr bwMode="gray">
            <a:xfrm>
              <a:off x="3728" y="2795"/>
              <a:ext cx="1304" cy="447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E9E065"/>
                </a:gs>
                <a:gs pos="100000">
                  <a:srgbClr val="E9E065">
                    <a:gamma/>
                    <a:tint val="57647"/>
                    <a:invGamma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th-TH">
                <a:solidFill>
                  <a:schemeClr val="bg1"/>
                </a:solidFill>
              </a:endParaRPr>
            </a:p>
          </p:txBody>
        </p:sp>
        <p:sp>
          <p:nvSpPr>
            <p:cNvPr id="13" name="AutoShape 80"/>
            <p:cNvSpPr>
              <a:spLocks noChangeArrowheads="1"/>
            </p:cNvSpPr>
            <p:nvPr/>
          </p:nvSpPr>
          <p:spPr bwMode="gray">
            <a:xfrm>
              <a:off x="3728" y="1509"/>
              <a:ext cx="1304" cy="446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E9E065">
                    <a:gamma/>
                    <a:tint val="33333"/>
                    <a:invGamma/>
                  </a:srgbClr>
                </a:gs>
                <a:gs pos="100000">
                  <a:srgbClr val="E9E065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th-TH" dirty="0">
                <a:solidFill>
                  <a:schemeClr val="bg1"/>
                </a:solidFill>
              </a:endParaRPr>
            </a:p>
          </p:txBody>
        </p:sp>
        <p:sp>
          <p:nvSpPr>
            <p:cNvPr id="14" name="Text Box 88"/>
            <p:cNvSpPr txBox="1">
              <a:spLocks noChangeArrowheads="1"/>
            </p:cNvSpPr>
            <p:nvPr/>
          </p:nvSpPr>
          <p:spPr bwMode="gray">
            <a:xfrm>
              <a:off x="3733" y="2161"/>
              <a:ext cx="1296" cy="150"/>
            </a:xfrm>
            <a:prstGeom prst="rect">
              <a:avLst/>
            </a:prstGeom>
            <a:solidFill>
              <a:schemeClr val="accent1"/>
            </a:solidFill>
            <a:ln>
              <a:headEnd/>
              <a:tailEnd/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ctr"/>
              <a:r>
                <a:rPr lang="th-TH" sz="1600" b="1" dirty="0" smtClean="0">
                  <a:solidFill>
                    <a:schemeClr val="bg1"/>
                  </a:solidFill>
                  <a:latin typeface="Verdana" pitchFamily="34" charset="0"/>
                </a:rPr>
                <a:t>บันทึกการลา</a:t>
              </a:r>
              <a:endParaRPr lang="en-US" sz="20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5" name="Text Box 88"/>
          <p:cNvSpPr txBox="1">
            <a:spLocks noChangeArrowheads="1"/>
          </p:cNvSpPr>
          <p:nvPr/>
        </p:nvSpPr>
        <p:spPr bwMode="gray">
          <a:xfrm>
            <a:off x="1272858" y="3436192"/>
            <a:ext cx="2057400" cy="338554"/>
          </a:xfrm>
          <a:prstGeom prst="rect">
            <a:avLst/>
          </a:prstGeom>
          <a:solidFill>
            <a:srgbClr val="FF0000"/>
          </a:soli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/>
            <a:r>
              <a:rPr lang="th-TH" sz="1600" b="1" dirty="0" smtClean="0">
                <a:solidFill>
                  <a:schemeClr val="bg1"/>
                </a:solidFill>
                <a:latin typeface="Verdana" pitchFamily="34" charset="0"/>
              </a:rPr>
              <a:t>ตรวจสอบสถานะการลา</a:t>
            </a:r>
          </a:p>
        </p:txBody>
      </p:sp>
      <p:sp>
        <p:nvSpPr>
          <p:cNvPr id="16" name="Text Box 88"/>
          <p:cNvSpPr txBox="1">
            <a:spLocks noChangeArrowheads="1"/>
          </p:cNvSpPr>
          <p:nvPr/>
        </p:nvSpPr>
        <p:spPr bwMode="gray">
          <a:xfrm>
            <a:off x="1272204" y="3779734"/>
            <a:ext cx="2057400" cy="338554"/>
          </a:xfrm>
          <a:prstGeom prst="rect">
            <a:avLst/>
          </a:prstGeom>
          <a:solidFill>
            <a:schemeClr val="accent1"/>
          </a:soli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/>
            <a:r>
              <a:rPr lang="th-TH" sz="1600" b="1" dirty="0" smtClean="0">
                <a:solidFill>
                  <a:schemeClr val="bg1"/>
                </a:solidFill>
                <a:latin typeface="Verdana" pitchFamily="34" charset="0"/>
              </a:rPr>
              <a:t>อนุมัติการลา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17" name="Text Box 88"/>
          <p:cNvSpPr txBox="1">
            <a:spLocks noChangeArrowheads="1"/>
          </p:cNvSpPr>
          <p:nvPr/>
        </p:nvSpPr>
        <p:spPr bwMode="gray">
          <a:xfrm>
            <a:off x="1272858" y="4123276"/>
            <a:ext cx="2057400" cy="338554"/>
          </a:xfrm>
          <a:prstGeom prst="rect">
            <a:avLst/>
          </a:prstGeom>
          <a:solidFill>
            <a:schemeClr val="accent1"/>
          </a:soli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/>
            <a:r>
              <a:rPr lang="th-TH" sz="1600" b="1" dirty="0" smtClean="0">
                <a:solidFill>
                  <a:schemeClr val="bg1"/>
                </a:solidFill>
                <a:latin typeface="Verdana" pitchFamily="34" charset="0"/>
              </a:rPr>
              <a:t>ยกเลิกการลา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18" name="Text Box 88"/>
          <p:cNvSpPr txBox="1">
            <a:spLocks noChangeArrowheads="1"/>
          </p:cNvSpPr>
          <p:nvPr/>
        </p:nvSpPr>
        <p:spPr bwMode="gray">
          <a:xfrm>
            <a:off x="1272204" y="4458158"/>
            <a:ext cx="2057400" cy="338554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/>
            <a:r>
              <a:rPr lang="th-TH" sz="1600" b="1" dirty="0" smtClean="0">
                <a:solidFill>
                  <a:schemeClr val="bg1"/>
                </a:solidFill>
                <a:latin typeface="Verdana" pitchFamily="34" charset="0"/>
              </a:rPr>
              <a:t>รายงานสรุปการลา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643042" y="1600130"/>
            <a:ext cx="1285884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th-TH" sz="2000" b="1" dirty="0" smtClean="0">
                <a:solidFill>
                  <a:schemeClr val="accent1"/>
                </a:solidFill>
              </a:rPr>
              <a:t>เข้าสู่ระบบ</a:t>
            </a:r>
            <a:endParaRPr lang="th-TH" sz="2000" b="1" dirty="0">
              <a:solidFill>
                <a:schemeClr val="accent1"/>
              </a:solidFill>
            </a:endParaRPr>
          </a:p>
        </p:txBody>
      </p:sp>
      <p:sp>
        <p:nvSpPr>
          <p:cNvPr id="20" name="Text Box 88"/>
          <p:cNvSpPr txBox="1">
            <a:spLocks noChangeArrowheads="1"/>
          </p:cNvSpPr>
          <p:nvPr/>
        </p:nvSpPr>
        <p:spPr bwMode="gray">
          <a:xfrm>
            <a:off x="1271579" y="4804958"/>
            <a:ext cx="2057400" cy="338554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/>
            <a:r>
              <a:rPr lang="th-TH" sz="1600" b="1" dirty="0" smtClean="0">
                <a:solidFill>
                  <a:schemeClr val="bg1"/>
                </a:solidFill>
                <a:latin typeface="Verdana" pitchFamily="34" charset="0"/>
              </a:rPr>
              <a:t>ส่งออกใบลา</a:t>
            </a:r>
            <a:endParaRPr lang="en-US" sz="2000" b="1" dirty="0">
              <a:solidFill>
                <a:schemeClr val="bg1"/>
              </a:solidFill>
            </a:endParaRPr>
          </a:p>
        </p:txBody>
      </p:sp>
      <p:grpSp>
        <p:nvGrpSpPr>
          <p:cNvPr id="3" name="Group 20"/>
          <p:cNvGrpSpPr/>
          <p:nvPr/>
        </p:nvGrpSpPr>
        <p:grpSpPr>
          <a:xfrm>
            <a:off x="1285852" y="2000240"/>
            <a:ext cx="2000264" cy="571507"/>
            <a:chOff x="3143240" y="2786058"/>
            <a:chExt cx="2714644" cy="1000132"/>
          </a:xfrm>
        </p:grpSpPr>
        <p:sp>
          <p:nvSpPr>
            <p:cNvPr id="22" name="Rectangle 21"/>
            <p:cNvSpPr/>
            <p:nvPr/>
          </p:nvSpPr>
          <p:spPr>
            <a:xfrm>
              <a:off x="3143240" y="2786058"/>
              <a:ext cx="2714644" cy="1000132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sz="800"/>
            </a:p>
          </p:txBody>
        </p:sp>
        <p:sp>
          <p:nvSpPr>
            <p:cNvPr id="23" name="Text Box 88"/>
            <p:cNvSpPr txBox="1">
              <a:spLocks noChangeArrowheads="1"/>
            </p:cNvSpPr>
            <p:nvPr/>
          </p:nvSpPr>
          <p:spPr bwMode="gray">
            <a:xfrm>
              <a:off x="3240192" y="2980646"/>
              <a:ext cx="2520741" cy="64632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  <a:headEnd/>
              <a:tailEnd/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algn="ctr"/>
              <a:r>
                <a:rPr lang="th-TH" b="1" dirty="0" smtClean="0">
                  <a:solidFill>
                    <a:schemeClr val="tx2"/>
                  </a:solidFill>
                  <a:latin typeface="Angsana New" pitchFamily="18" charset="-34"/>
                  <a:cs typeface="Angsana New" pitchFamily="18" charset="-34"/>
                </a:rPr>
                <a:t>ยินต้อนรับ  ชื่อ </a:t>
              </a:r>
              <a:r>
                <a:rPr lang="en-US" b="1" dirty="0" smtClean="0">
                  <a:solidFill>
                    <a:schemeClr val="tx2"/>
                  </a:solidFill>
                  <a:latin typeface="Angsana New" pitchFamily="18" charset="-34"/>
                  <a:cs typeface="Angsana New" pitchFamily="18" charset="-34"/>
                </a:rPr>
                <a:t>(User)</a:t>
              </a:r>
              <a:endParaRPr lang="en-US" b="1" dirty="0">
                <a:solidFill>
                  <a:schemeClr val="tx2"/>
                </a:solidFill>
                <a:latin typeface="Angsana New" pitchFamily="18" charset="-34"/>
                <a:cs typeface="Angsana New" pitchFamily="18" charset="-34"/>
              </a:endParaRPr>
            </a:p>
          </p:txBody>
        </p:sp>
      </p:grpSp>
      <p:sp>
        <p:nvSpPr>
          <p:cNvPr id="24" name="Rounded Rectangle 23"/>
          <p:cNvSpPr/>
          <p:nvPr/>
        </p:nvSpPr>
        <p:spPr>
          <a:xfrm>
            <a:off x="1928794" y="2643182"/>
            <a:ext cx="785818" cy="285752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Logout</a:t>
            </a:r>
            <a:endParaRPr lang="th-TH" b="1" dirty="0">
              <a:solidFill>
                <a:schemeClr val="bg1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25" name="Right Arrow 24"/>
          <p:cNvSpPr/>
          <p:nvPr/>
        </p:nvSpPr>
        <p:spPr>
          <a:xfrm>
            <a:off x="3500430" y="3429000"/>
            <a:ext cx="500066" cy="357190"/>
          </a:xfrm>
          <a:prstGeom prst="rightArrow">
            <a:avLst/>
          </a:prstGeom>
          <a:solidFill>
            <a:srgbClr val="FF000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6" name="Oval 25"/>
          <p:cNvSpPr/>
          <p:nvPr/>
        </p:nvSpPr>
        <p:spPr>
          <a:xfrm>
            <a:off x="4714876" y="1357298"/>
            <a:ext cx="928694" cy="857256"/>
          </a:xfrm>
          <a:prstGeom prst="ellipse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chemeClr val="tx2"/>
                </a:solidFill>
              </a:rPr>
              <a:t>Start</a:t>
            </a:r>
            <a:endParaRPr lang="th-TH" sz="1600" b="1" dirty="0">
              <a:solidFill>
                <a:schemeClr val="tx2"/>
              </a:solidFill>
            </a:endParaRPr>
          </a:p>
        </p:txBody>
      </p:sp>
      <p:sp>
        <p:nvSpPr>
          <p:cNvPr id="27" name="Oval 26"/>
          <p:cNvSpPr/>
          <p:nvPr/>
        </p:nvSpPr>
        <p:spPr>
          <a:xfrm>
            <a:off x="6739854" y="3929066"/>
            <a:ext cx="928694" cy="857256"/>
          </a:xfrm>
          <a:prstGeom prst="ellipse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chemeClr val="bg1"/>
                </a:solidFill>
              </a:rPr>
              <a:t>Stop</a:t>
            </a:r>
            <a:endParaRPr lang="th-TH" sz="1600" b="1" dirty="0">
              <a:solidFill>
                <a:schemeClr val="bg1"/>
              </a:solidFill>
            </a:endParaRPr>
          </a:p>
        </p:txBody>
      </p:sp>
      <p:grpSp>
        <p:nvGrpSpPr>
          <p:cNvPr id="4" name="Group 27"/>
          <p:cNvGrpSpPr/>
          <p:nvPr/>
        </p:nvGrpSpPr>
        <p:grpSpPr>
          <a:xfrm>
            <a:off x="4547616" y="2751196"/>
            <a:ext cx="1311113" cy="655556"/>
            <a:chOff x="1586526" y="508528"/>
            <a:chExt cx="1311113" cy="655556"/>
          </a:xfrm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</p:grpSpPr>
        <p:sp>
          <p:nvSpPr>
            <p:cNvPr id="29" name="Rectangle 28"/>
            <p:cNvSpPr/>
            <p:nvPr/>
          </p:nvSpPr>
          <p:spPr>
            <a:xfrm>
              <a:off x="1586526" y="508528"/>
              <a:ext cx="1311113" cy="655556"/>
            </a:xfrm>
            <a:prstGeom prst="rect">
              <a:avLst/>
            </a:prstGeom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4">
                <a:hueOff val="0"/>
                <a:satOff val="0"/>
                <a:lumOff val="0"/>
                <a:alphaOff val="0"/>
              </a:schemeClr>
            </a:fillRef>
            <a:effectRef idx="1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586526" y="508528"/>
              <a:ext cx="1311113" cy="655556"/>
            </a:xfrm>
            <a:prstGeom prst="rect">
              <a:avLst/>
            </a:prstGeom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11430" tIns="11430" rIns="11430" bIns="11430" numCol="1" spcCol="1270" anchor="ctr" anchorCtr="0">
              <a:noAutofit/>
            </a:bodyPr>
            <a:lstStyle/>
            <a:p>
              <a:pPr lvl="0" algn="ctr"/>
              <a:r>
                <a:rPr lang="th-TH" b="1" dirty="0" smtClean="0">
                  <a:solidFill>
                    <a:schemeClr val="tx2"/>
                  </a:solidFill>
                  <a:latin typeface="Angsana New" pitchFamily="18" charset="-34"/>
                  <a:cs typeface="Angsana New" pitchFamily="18" charset="-34"/>
                </a:rPr>
                <a:t>เลือกเมนูตรวจสอบสถานะการลา</a:t>
              </a:r>
              <a:endParaRPr lang="th-TH" b="1" dirty="0">
                <a:solidFill>
                  <a:schemeClr val="tx2"/>
                </a:solidFill>
                <a:latin typeface="Angsana New" pitchFamily="18" charset="-34"/>
                <a:cs typeface="Angsana New" pitchFamily="18" charset="-34"/>
              </a:endParaRPr>
            </a:p>
          </p:txBody>
        </p:sp>
      </p:grpSp>
      <p:grpSp>
        <p:nvGrpSpPr>
          <p:cNvPr id="5" name="Group 30"/>
          <p:cNvGrpSpPr/>
          <p:nvPr/>
        </p:nvGrpSpPr>
        <p:grpSpPr>
          <a:xfrm>
            <a:off x="6382334" y="2714620"/>
            <a:ext cx="1547252" cy="714380"/>
            <a:chOff x="2020747" y="1531932"/>
            <a:chExt cx="1669304" cy="834652"/>
          </a:xfrm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</p:grpSpPr>
        <p:sp>
          <p:nvSpPr>
            <p:cNvPr id="32" name="Rectangle 31"/>
            <p:cNvSpPr/>
            <p:nvPr/>
          </p:nvSpPr>
          <p:spPr>
            <a:xfrm>
              <a:off x="2020747" y="1531932"/>
              <a:ext cx="1669304" cy="834652"/>
            </a:xfrm>
            <a:prstGeom prst="rect">
              <a:avLst/>
            </a:prstGeom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6">
                <a:hueOff val="0"/>
                <a:satOff val="0"/>
                <a:lumOff val="0"/>
                <a:alphaOff val="0"/>
              </a:schemeClr>
            </a:fillRef>
            <a:effectRef idx="1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2020747" y="1531932"/>
              <a:ext cx="1669304" cy="834652"/>
            </a:xfrm>
            <a:prstGeom prst="rect">
              <a:avLst/>
            </a:prstGeom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17780" tIns="17780" rIns="17780" bIns="17780" numCol="1" spcCol="1270" anchor="ctr" anchorCtr="0">
              <a:noAutofit/>
            </a:bodyPr>
            <a:lstStyle/>
            <a:p>
              <a:pPr lvl="0" algn="ctr"/>
              <a:r>
                <a:rPr lang="th-TH" b="1" dirty="0" smtClean="0">
                  <a:solidFill>
                    <a:schemeClr val="tx2"/>
                  </a:solidFill>
                  <a:latin typeface="Angsana New" pitchFamily="18" charset="-34"/>
                  <a:cs typeface="Angsana New" pitchFamily="18" charset="-34"/>
                </a:rPr>
                <a:t>แสดงสถานะใบลา</a:t>
              </a:r>
              <a:endParaRPr lang="th-TH" b="1" dirty="0">
                <a:solidFill>
                  <a:schemeClr val="tx2"/>
                </a:solidFill>
                <a:latin typeface="Angsana New" pitchFamily="18" charset="-34"/>
                <a:cs typeface="Angsana New" pitchFamily="18" charset="-34"/>
              </a:endParaRPr>
            </a:p>
          </p:txBody>
        </p:sp>
      </p:grpSp>
      <p:sp>
        <p:nvSpPr>
          <p:cNvPr id="34" name="Straight Connector 3"/>
          <p:cNvSpPr/>
          <p:nvPr/>
        </p:nvSpPr>
        <p:spPr>
          <a:xfrm>
            <a:off x="7126516" y="3500438"/>
            <a:ext cx="91440" cy="405457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45720" y="0"/>
                </a:moveTo>
                <a:lnTo>
                  <a:pt x="45720" y="405457"/>
                </a:lnTo>
              </a:path>
            </a:pathLst>
          </a:custGeom>
          <a:ln>
            <a:headEnd type="none"/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sp>
      <p:cxnSp>
        <p:nvCxnSpPr>
          <p:cNvPr id="35" name="Straight Arrow Connector 34"/>
          <p:cNvCxnSpPr/>
          <p:nvPr/>
        </p:nvCxnSpPr>
        <p:spPr>
          <a:xfrm>
            <a:off x="5857884" y="3071810"/>
            <a:ext cx="428628" cy="1588"/>
          </a:xfrm>
          <a:prstGeom prst="straightConnector1">
            <a:avLst/>
          </a:prstGeom>
          <a:ln>
            <a:headEnd type="none"/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36" name="Straight Connector 3"/>
          <p:cNvSpPr/>
          <p:nvPr/>
        </p:nvSpPr>
        <p:spPr>
          <a:xfrm>
            <a:off x="5143504" y="2214554"/>
            <a:ext cx="91440" cy="405457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45720" y="0"/>
                </a:moveTo>
                <a:lnTo>
                  <a:pt x="45720" y="405457"/>
                </a:lnTo>
              </a:path>
            </a:pathLst>
          </a:custGeom>
          <a:ln>
            <a:headEnd type="none"/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sp>
      <p:sp>
        <p:nvSpPr>
          <p:cNvPr id="37" name="TextBox 36"/>
          <p:cNvSpPr txBox="1"/>
          <p:nvPr/>
        </p:nvSpPr>
        <p:spPr>
          <a:xfrm>
            <a:off x="3635896" y="5304110"/>
            <a:ext cx="5328592" cy="107721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th-TH" sz="3200" b="1" spc="50" dirty="0" smtClean="0">
                <a:ln w="11430"/>
                <a:solidFill>
                  <a:schemeClr val="accent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	    ผู้บังคับบัญชาสามารถตรวจสอบสถานะการลาของบุคลากรได้ทั้งหมด</a:t>
            </a:r>
            <a:endParaRPr lang="th-TH" sz="3200" b="1" spc="50" dirty="0">
              <a:ln w="11430"/>
              <a:solidFill>
                <a:schemeClr val="accent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grpSp>
        <p:nvGrpSpPr>
          <p:cNvPr id="6" name="Group 55"/>
          <p:cNvGrpSpPr>
            <a:grpSpLocks/>
          </p:cNvGrpSpPr>
          <p:nvPr/>
        </p:nvGrpSpPr>
        <p:grpSpPr bwMode="auto">
          <a:xfrm>
            <a:off x="3275856" y="5034266"/>
            <a:ext cx="5886451" cy="722311"/>
            <a:chOff x="1152" y="1707"/>
            <a:chExt cx="3708" cy="455"/>
          </a:xfrm>
        </p:grpSpPr>
        <p:grpSp>
          <p:nvGrpSpPr>
            <p:cNvPr id="7" name="Group 7"/>
            <p:cNvGrpSpPr>
              <a:grpSpLocks/>
            </p:cNvGrpSpPr>
            <p:nvPr/>
          </p:nvGrpSpPr>
          <p:grpSpPr bwMode="auto">
            <a:xfrm>
              <a:off x="1152" y="1707"/>
              <a:ext cx="1188" cy="419"/>
              <a:chOff x="3174" y="2656"/>
              <a:chExt cx="3833" cy="1351"/>
            </a:xfrm>
          </p:grpSpPr>
          <p:sp>
            <p:nvSpPr>
              <p:cNvPr id="42" name="AutoShape 8"/>
              <p:cNvSpPr>
                <a:spLocks noChangeArrowheads="1"/>
              </p:cNvSpPr>
              <p:nvPr/>
            </p:nvSpPr>
            <p:spPr bwMode="gray">
              <a:xfrm>
                <a:off x="3187" y="2679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solidFill>
                <a:srgbClr val="808080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th-TH" sz="3600" b="1">
                  <a:latin typeface="Angsana New" pitchFamily="18" charset="-34"/>
                  <a:cs typeface="Angsana New" pitchFamily="18" charset="-34"/>
                </a:endParaRPr>
              </a:p>
            </p:txBody>
          </p:sp>
          <p:sp>
            <p:nvSpPr>
              <p:cNvPr id="43" name="AutoShape 9"/>
              <p:cNvSpPr>
                <a:spLocks noChangeArrowheads="1"/>
              </p:cNvSpPr>
              <p:nvPr/>
            </p:nvSpPr>
            <p:spPr bwMode="gray">
              <a:xfrm>
                <a:off x="3174" y="2656"/>
                <a:ext cx="3833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gradFill rotWithShape="1">
                <a:gsLst>
                  <a:gs pos="0">
                    <a:srgbClr val="E6E6E6"/>
                  </a:gs>
                  <a:gs pos="7499">
                    <a:srgbClr val="7D8496"/>
                  </a:gs>
                  <a:gs pos="26500">
                    <a:srgbClr val="E6E6E6"/>
                  </a:gs>
                  <a:gs pos="34000">
                    <a:srgbClr val="7D8496"/>
                  </a:gs>
                  <a:gs pos="46500">
                    <a:srgbClr val="E6E6E6"/>
                  </a:gs>
                  <a:gs pos="50000">
                    <a:srgbClr val="FFFFFF"/>
                  </a:gs>
                  <a:gs pos="53501">
                    <a:srgbClr val="E6E6E6"/>
                  </a:gs>
                  <a:gs pos="66001">
                    <a:srgbClr val="7D8496"/>
                  </a:gs>
                  <a:gs pos="73500">
                    <a:srgbClr val="E6E6E6"/>
                  </a:gs>
                  <a:gs pos="92501">
                    <a:srgbClr val="7D8496"/>
                  </a:gs>
                  <a:gs pos="100000">
                    <a:srgbClr val="E6E6E6"/>
                  </a:gs>
                </a:gsLst>
                <a:lin ang="2700000" scaled="1"/>
              </a:gradFill>
              <a:ln w="9525">
                <a:solidFill>
                  <a:srgbClr val="C0C0C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th-TH" sz="3600" b="1">
                  <a:latin typeface="Angsana New" pitchFamily="18" charset="-34"/>
                  <a:cs typeface="Angsana New" pitchFamily="18" charset="-34"/>
                </a:endParaRPr>
              </a:p>
            </p:txBody>
          </p:sp>
          <p:sp>
            <p:nvSpPr>
              <p:cNvPr id="44" name="AutoShape 10"/>
              <p:cNvSpPr>
                <a:spLocks noChangeArrowheads="1"/>
              </p:cNvSpPr>
              <p:nvPr/>
            </p:nvSpPr>
            <p:spPr bwMode="gray">
              <a:xfrm>
                <a:off x="3264" y="2736"/>
                <a:ext cx="3598" cy="1168"/>
              </a:xfrm>
              <a:prstGeom prst="hexagon">
                <a:avLst>
                  <a:gd name="adj" fmla="val 28896"/>
                  <a:gd name="vf" fmla="val 115470"/>
                </a:avLst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r>
                  <a:rPr lang="th-TH" sz="3600" b="1" dirty="0" smtClean="0">
                    <a:solidFill>
                      <a:schemeClr val="bg1"/>
                    </a:solidFill>
                    <a:latin typeface="Angsana New" pitchFamily="18" charset="-34"/>
                    <a:cs typeface="Angsana New" pitchFamily="18" charset="-34"/>
                  </a:rPr>
                  <a:t>หมายเหตุ</a:t>
                </a:r>
                <a:endParaRPr lang="th-TH" sz="3600" b="1" dirty="0">
                  <a:solidFill>
                    <a:schemeClr val="bg1"/>
                  </a:solidFill>
                  <a:latin typeface="Angsana New" pitchFamily="18" charset="-34"/>
                  <a:cs typeface="Angsana New" pitchFamily="18" charset="-34"/>
                </a:endParaRPr>
              </a:p>
            </p:txBody>
          </p:sp>
        </p:grpSp>
        <p:sp>
          <p:nvSpPr>
            <p:cNvPr id="40" name="Text Box 15"/>
            <p:cNvSpPr txBox="1">
              <a:spLocks noChangeArrowheads="1"/>
            </p:cNvSpPr>
            <p:nvPr/>
          </p:nvSpPr>
          <p:spPr bwMode="auto">
            <a:xfrm>
              <a:off x="1680" y="1755"/>
              <a:ext cx="3180" cy="40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eaLnBrk="0" hangingPunct="0"/>
              <a:r>
                <a:rPr lang="en-US" sz="3600" b="1" dirty="0" smtClean="0">
                  <a:solidFill>
                    <a:schemeClr val="tx2"/>
                  </a:solidFill>
                  <a:latin typeface="Angsana New" pitchFamily="18" charset="-34"/>
                  <a:cs typeface="Angsana New" pitchFamily="18" charset="-34"/>
                </a:rPr>
                <a:t> </a:t>
              </a:r>
              <a:endParaRPr lang="en-US" sz="3600" b="1" dirty="0">
                <a:solidFill>
                  <a:schemeClr val="tx2"/>
                </a:solidFill>
                <a:latin typeface="Angsana New" pitchFamily="18" charset="-34"/>
                <a:cs typeface="Angsana New" pitchFamily="18" charset="-34"/>
              </a:endParaRPr>
            </a:p>
          </p:txBody>
        </p:sp>
        <p:sp>
          <p:nvSpPr>
            <p:cNvPr id="41" name="Text Box 16"/>
            <p:cNvSpPr txBox="1">
              <a:spLocks noChangeArrowheads="1"/>
            </p:cNvSpPr>
            <p:nvPr/>
          </p:nvSpPr>
          <p:spPr bwMode="gray">
            <a:xfrm>
              <a:off x="1205" y="1725"/>
              <a:ext cx="116" cy="40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endParaRPr lang="en-US" sz="3600" b="1" dirty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h-TH"/>
          </a:p>
        </p:txBody>
      </p:sp>
      <p:sp>
        <p:nvSpPr>
          <p:cNvPr id="11674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h-TH"/>
          </a:p>
        </p:txBody>
      </p:sp>
      <p:sp>
        <p:nvSpPr>
          <p:cNvPr id="11" name="Title 1"/>
          <p:cNvSpPr txBox="1">
            <a:spLocks/>
          </p:cNvSpPr>
          <p:nvPr/>
        </p:nvSpPr>
        <p:spPr bwMode="white">
          <a:xfrm>
            <a:off x="142844" y="228600"/>
            <a:ext cx="8143932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0" cap="none" spc="0" normalizeH="0" baseline="0" noProof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/>
                <a:uLnTx/>
                <a:uFillTx/>
                <a:latin typeface="Angsana New" pitchFamily="18" charset="-34"/>
                <a:ea typeface="+mj-ea"/>
                <a:cs typeface="Angsana New" pitchFamily="18" charset="-34"/>
              </a:rPr>
              <a:t>Activity Diagram </a:t>
            </a:r>
            <a:r>
              <a:rPr kumimoji="0" lang="th-TH" sz="4800" b="1" i="0" u="none" strike="noStrike" kern="0" cap="none" spc="0" normalizeH="0" baseline="0" noProof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/>
                <a:uLnTx/>
                <a:uFillTx/>
                <a:latin typeface="Angsana New" pitchFamily="18" charset="-34"/>
                <a:ea typeface="+mj-ea"/>
                <a:cs typeface="Angsana New" pitchFamily="18" charset="-34"/>
              </a:rPr>
              <a:t>อนุมัติการลา (การขอลา)</a:t>
            </a:r>
          </a:p>
        </p:txBody>
      </p:sp>
      <p:sp>
        <p:nvSpPr>
          <p:cNvPr id="11776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h-TH"/>
          </a:p>
        </p:txBody>
      </p:sp>
      <p:sp>
        <p:nvSpPr>
          <p:cNvPr id="7" name="Oval 6"/>
          <p:cNvSpPr/>
          <p:nvPr/>
        </p:nvSpPr>
        <p:spPr>
          <a:xfrm>
            <a:off x="4751641" y="714356"/>
            <a:ext cx="500066" cy="500066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500" b="1" dirty="0">
              <a:solidFill>
                <a:schemeClr val="tx2"/>
              </a:solidFill>
            </a:endParaRPr>
          </a:p>
        </p:txBody>
      </p:sp>
      <p:grpSp>
        <p:nvGrpSpPr>
          <p:cNvPr id="2" name="Group 7"/>
          <p:cNvGrpSpPr/>
          <p:nvPr/>
        </p:nvGrpSpPr>
        <p:grpSpPr>
          <a:xfrm>
            <a:off x="4211961" y="1428736"/>
            <a:ext cx="1574486" cy="500066"/>
            <a:chOff x="1586526" y="508528"/>
            <a:chExt cx="1311113" cy="655556"/>
          </a:xfrm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</p:grpSpPr>
        <p:sp>
          <p:nvSpPr>
            <p:cNvPr id="9" name="Rectangle 8"/>
            <p:cNvSpPr/>
            <p:nvPr/>
          </p:nvSpPr>
          <p:spPr>
            <a:xfrm>
              <a:off x="1586526" y="508528"/>
              <a:ext cx="1311113" cy="655556"/>
            </a:xfrm>
            <a:prstGeom prst="rect">
              <a:avLst/>
            </a:prstGeom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4">
                <a:hueOff val="0"/>
                <a:satOff val="0"/>
                <a:lumOff val="0"/>
                <a:alphaOff val="0"/>
              </a:schemeClr>
            </a:fillRef>
            <a:effectRef idx="1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10" name="Rectangle 9"/>
            <p:cNvSpPr/>
            <p:nvPr/>
          </p:nvSpPr>
          <p:spPr>
            <a:xfrm>
              <a:off x="1586526" y="508528"/>
              <a:ext cx="1311113" cy="655556"/>
            </a:xfrm>
            <a:prstGeom prst="rect">
              <a:avLst/>
            </a:prstGeom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11430" tIns="11430" rIns="11430" bIns="1143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th-TH" b="1" kern="1200" dirty="0" smtClean="0">
                  <a:solidFill>
                    <a:schemeClr val="tx2"/>
                  </a:solidFill>
                  <a:latin typeface="Angsana New" pitchFamily="18" charset="-34"/>
                  <a:cs typeface="Angsana New" pitchFamily="18" charset="-34"/>
                </a:rPr>
                <a:t>เลือกเมนูอนุมัติการลาของบุคลากร</a:t>
              </a:r>
            </a:p>
          </p:txBody>
        </p:sp>
      </p:grpSp>
      <p:grpSp>
        <p:nvGrpSpPr>
          <p:cNvPr id="3" name="Group 11"/>
          <p:cNvGrpSpPr/>
          <p:nvPr/>
        </p:nvGrpSpPr>
        <p:grpSpPr>
          <a:xfrm>
            <a:off x="4211960" y="2214554"/>
            <a:ext cx="1574486" cy="500066"/>
            <a:chOff x="1586526" y="508528"/>
            <a:chExt cx="1311113" cy="655556"/>
          </a:xfrm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</p:grpSpPr>
        <p:sp>
          <p:nvSpPr>
            <p:cNvPr id="13" name="Rectangle 12"/>
            <p:cNvSpPr/>
            <p:nvPr/>
          </p:nvSpPr>
          <p:spPr>
            <a:xfrm>
              <a:off x="1586526" y="508528"/>
              <a:ext cx="1311113" cy="655556"/>
            </a:xfrm>
            <a:prstGeom prst="rect">
              <a:avLst/>
            </a:prstGeom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4">
                <a:hueOff val="0"/>
                <a:satOff val="0"/>
                <a:lumOff val="0"/>
                <a:alphaOff val="0"/>
              </a:schemeClr>
            </a:fillRef>
            <a:effectRef idx="1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14" name="Rectangle 13"/>
            <p:cNvSpPr/>
            <p:nvPr/>
          </p:nvSpPr>
          <p:spPr>
            <a:xfrm>
              <a:off x="1586526" y="508528"/>
              <a:ext cx="1311113" cy="655556"/>
            </a:xfrm>
            <a:prstGeom prst="rect">
              <a:avLst/>
            </a:prstGeom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11430" tIns="11430" rIns="11430" bIns="1143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th-TH" b="1" dirty="0" smtClean="0">
                  <a:solidFill>
                    <a:schemeClr val="tx2"/>
                  </a:solidFill>
                  <a:latin typeface="Angsana New" pitchFamily="18" charset="-34"/>
                  <a:cs typeface="Angsana New" pitchFamily="18" charset="-34"/>
                </a:rPr>
                <a:t>เข้าดูรายละเอียดใบลาเพื่อพิจารณาอนุมัติ</a:t>
              </a:r>
              <a:endParaRPr lang="th-TH" b="1" kern="1200" dirty="0">
                <a:solidFill>
                  <a:schemeClr val="tx2"/>
                </a:solidFill>
                <a:latin typeface="Angsana New" pitchFamily="18" charset="-34"/>
                <a:cs typeface="Angsana New" pitchFamily="18" charset="-34"/>
              </a:endParaRPr>
            </a:p>
          </p:txBody>
        </p:sp>
      </p:grpSp>
      <p:grpSp>
        <p:nvGrpSpPr>
          <p:cNvPr id="4" name="Group 20"/>
          <p:cNvGrpSpPr/>
          <p:nvPr/>
        </p:nvGrpSpPr>
        <p:grpSpPr>
          <a:xfrm>
            <a:off x="6382334" y="1428736"/>
            <a:ext cx="1332938" cy="500066"/>
            <a:chOff x="2020747" y="1531932"/>
            <a:chExt cx="1669304" cy="834652"/>
          </a:xfrm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</p:grpSpPr>
        <p:sp>
          <p:nvSpPr>
            <p:cNvPr id="22" name="Rectangle 21"/>
            <p:cNvSpPr/>
            <p:nvPr/>
          </p:nvSpPr>
          <p:spPr>
            <a:xfrm>
              <a:off x="2020747" y="1531932"/>
              <a:ext cx="1669304" cy="834652"/>
            </a:xfrm>
            <a:prstGeom prst="rect">
              <a:avLst/>
            </a:prstGeom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6">
                <a:hueOff val="0"/>
                <a:satOff val="0"/>
                <a:lumOff val="0"/>
                <a:alphaOff val="0"/>
              </a:schemeClr>
            </a:fillRef>
            <a:effectRef idx="1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23" name="Rectangle 22"/>
            <p:cNvSpPr/>
            <p:nvPr/>
          </p:nvSpPr>
          <p:spPr>
            <a:xfrm>
              <a:off x="2020747" y="1531932"/>
              <a:ext cx="1669304" cy="834652"/>
            </a:xfrm>
            <a:prstGeom prst="rect">
              <a:avLst/>
            </a:prstGeom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17780" tIns="17780" rIns="17780" bIns="17780" numCol="1" spcCol="1270" anchor="ctr" anchorCtr="0">
              <a:noAutofit/>
            </a:bodyPr>
            <a:lstStyle/>
            <a:p>
              <a:pPr lvl="0" algn="ctr"/>
              <a:r>
                <a:rPr lang="th-TH" b="1" dirty="0" smtClean="0">
                  <a:solidFill>
                    <a:schemeClr val="tx2"/>
                  </a:solidFill>
                  <a:latin typeface="Angsana New" pitchFamily="18" charset="-34"/>
                  <a:cs typeface="Angsana New" pitchFamily="18" charset="-34"/>
                </a:rPr>
                <a:t>แสดงรายชื่อบุคลากรที่ทำการลา</a:t>
              </a:r>
              <a:endParaRPr lang="th-TH" b="1" dirty="0">
                <a:solidFill>
                  <a:schemeClr val="tx2"/>
                </a:solidFill>
                <a:latin typeface="Angsana New" pitchFamily="18" charset="-34"/>
                <a:cs typeface="Angsana New" pitchFamily="18" charset="-34"/>
              </a:endParaRPr>
            </a:p>
          </p:txBody>
        </p:sp>
      </p:grpSp>
      <p:grpSp>
        <p:nvGrpSpPr>
          <p:cNvPr id="5" name="Group 23"/>
          <p:cNvGrpSpPr/>
          <p:nvPr/>
        </p:nvGrpSpPr>
        <p:grpSpPr>
          <a:xfrm>
            <a:off x="6357950" y="2206616"/>
            <a:ext cx="1370023" cy="508004"/>
            <a:chOff x="1959920" y="1531932"/>
            <a:chExt cx="1730131" cy="834655"/>
          </a:xfrm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</p:grpSpPr>
        <p:sp>
          <p:nvSpPr>
            <p:cNvPr id="25" name="Rectangle 24"/>
            <p:cNvSpPr/>
            <p:nvPr/>
          </p:nvSpPr>
          <p:spPr>
            <a:xfrm>
              <a:off x="2020747" y="1531932"/>
              <a:ext cx="1669304" cy="834652"/>
            </a:xfrm>
            <a:prstGeom prst="rect">
              <a:avLst/>
            </a:prstGeom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6">
                <a:hueOff val="0"/>
                <a:satOff val="0"/>
                <a:lumOff val="0"/>
                <a:alphaOff val="0"/>
              </a:schemeClr>
            </a:fillRef>
            <a:effectRef idx="1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1959920" y="1531934"/>
              <a:ext cx="1669304" cy="834653"/>
            </a:xfrm>
            <a:prstGeom prst="rect">
              <a:avLst/>
            </a:prstGeom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17780" tIns="17780" rIns="17780" bIns="17780" numCol="1" spcCol="1270" anchor="ctr" anchorCtr="0">
              <a:noAutofit/>
            </a:bodyPr>
            <a:lstStyle/>
            <a:p>
              <a:pPr lvl="0" algn="ctr"/>
              <a:r>
                <a:rPr lang="th-TH" b="1" dirty="0" smtClean="0">
                  <a:solidFill>
                    <a:schemeClr val="tx2"/>
                  </a:solidFill>
                  <a:latin typeface="Angsana New" pitchFamily="18" charset="-34"/>
                  <a:cs typeface="Angsana New" pitchFamily="18" charset="-34"/>
                </a:rPr>
                <a:t>แสดงใบลาที่เลือก</a:t>
              </a:r>
              <a:endParaRPr lang="th-TH" b="1" dirty="0">
                <a:solidFill>
                  <a:schemeClr val="tx2"/>
                </a:solidFill>
                <a:latin typeface="Angsana New" pitchFamily="18" charset="-34"/>
                <a:cs typeface="Angsana New" pitchFamily="18" charset="-34"/>
              </a:endParaRPr>
            </a:p>
          </p:txBody>
        </p:sp>
      </p:grpSp>
      <p:sp>
        <p:nvSpPr>
          <p:cNvPr id="27" name="Flowchart: Decision 26"/>
          <p:cNvSpPr/>
          <p:nvPr/>
        </p:nvSpPr>
        <p:spPr>
          <a:xfrm>
            <a:off x="4429124" y="3000372"/>
            <a:ext cx="1643074" cy="857256"/>
          </a:xfrm>
          <a:prstGeom prst="flowChartDecision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600" b="1" dirty="0" smtClean="0">
                <a:solidFill>
                  <a:schemeClr val="tx2"/>
                </a:solidFill>
              </a:rPr>
              <a:t>ผู้บังคับบัญชา</a:t>
            </a:r>
            <a:r>
              <a:rPr lang="th-TH" sz="1400" b="1" dirty="0" smtClean="0">
                <a:solidFill>
                  <a:schemeClr val="tx2"/>
                </a:solidFill>
              </a:rPr>
              <a:t>อนุมัติใบลา</a:t>
            </a:r>
            <a:endParaRPr lang="th-TH" sz="1400" b="1" dirty="0">
              <a:solidFill>
                <a:schemeClr val="tx2"/>
              </a:solidFill>
            </a:endParaRPr>
          </a:p>
        </p:txBody>
      </p:sp>
      <p:grpSp>
        <p:nvGrpSpPr>
          <p:cNvPr id="6" name="Group 27"/>
          <p:cNvGrpSpPr/>
          <p:nvPr/>
        </p:nvGrpSpPr>
        <p:grpSpPr>
          <a:xfrm>
            <a:off x="5929322" y="3714752"/>
            <a:ext cx="2531110" cy="794368"/>
            <a:chOff x="2020747" y="1531932"/>
            <a:chExt cx="1669304" cy="834652"/>
          </a:xfrm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</p:grpSpPr>
        <p:sp>
          <p:nvSpPr>
            <p:cNvPr id="29" name="Rectangle 28"/>
            <p:cNvSpPr/>
            <p:nvPr/>
          </p:nvSpPr>
          <p:spPr>
            <a:xfrm>
              <a:off x="2020747" y="1531932"/>
              <a:ext cx="1669304" cy="834652"/>
            </a:xfrm>
            <a:prstGeom prst="rect">
              <a:avLst/>
            </a:prstGeom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6">
                <a:hueOff val="0"/>
                <a:satOff val="0"/>
                <a:lumOff val="0"/>
                <a:alphaOff val="0"/>
              </a:schemeClr>
            </a:fillRef>
            <a:effectRef idx="1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2020747" y="1531932"/>
              <a:ext cx="1669304" cy="834652"/>
            </a:xfrm>
            <a:prstGeom prst="rect">
              <a:avLst/>
            </a:prstGeom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17780" tIns="17780" rIns="17780" bIns="17780" numCol="1" spcCol="1270" anchor="ctr" anchorCtr="0">
              <a:noAutofit/>
            </a:bodyPr>
            <a:lstStyle/>
            <a:p>
              <a:pPr lvl="0" algn="ctr"/>
              <a:r>
                <a:rPr lang="th-TH" b="1" dirty="0" smtClean="0">
                  <a:solidFill>
                    <a:schemeClr val="tx2"/>
                  </a:solidFill>
                  <a:latin typeface="Angsana New" pitchFamily="18" charset="-34"/>
                  <a:cs typeface="Angsana New" pitchFamily="18" charset="-34"/>
                </a:rPr>
                <a:t>ส่ง </a:t>
              </a:r>
              <a:r>
                <a:rPr lang="en-US" b="1" dirty="0" smtClean="0">
                  <a:solidFill>
                    <a:schemeClr val="tx2"/>
                  </a:solidFill>
                  <a:latin typeface="Angsana New" pitchFamily="18" charset="-34"/>
                  <a:cs typeface="Angsana New" pitchFamily="18" charset="-34"/>
                </a:rPr>
                <a:t>E-mail </a:t>
              </a:r>
              <a:r>
                <a:rPr lang="th-TH" b="1" dirty="0" smtClean="0">
                  <a:solidFill>
                    <a:schemeClr val="tx2"/>
                  </a:solidFill>
                  <a:latin typeface="Angsana New" pitchFamily="18" charset="-34"/>
                  <a:cs typeface="Angsana New" pitchFamily="18" charset="-34"/>
                </a:rPr>
                <a:t>ไปยังผู้ที่เกี่ยวข้อง</a:t>
              </a:r>
              <a:r>
                <a:rPr lang="en-US" b="1" dirty="0" smtClean="0">
                  <a:solidFill>
                    <a:schemeClr val="tx2"/>
                  </a:solidFill>
                  <a:latin typeface="Angsana New" pitchFamily="18" charset="-34"/>
                  <a:cs typeface="Angsana New" pitchFamily="18" charset="-34"/>
                </a:rPr>
                <a:t> </a:t>
              </a:r>
              <a:r>
                <a:rPr lang="th-TH" b="1" dirty="0" smtClean="0">
                  <a:solidFill>
                    <a:schemeClr val="tx2"/>
                  </a:solidFill>
                  <a:latin typeface="Angsana New" pitchFamily="18" charset="-34"/>
                  <a:cs typeface="Angsana New" pitchFamily="18" charset="-34"/>
                </a:rPr>
                <a:t>และเปลี่ยนสถานะการลาว่า ไม่ได้รับการอนุมัติ</a:t>
              </a:r>
              <a:endParaRPr lang="th-TH" b="1" dirty="0">
                <a:solidFill>
                  <a:schemeClr val="tx2"/>
                </a:solidFill>
                <a:latin typeface="Angsana New" pitchFamily="18" charset="-34"/>
                <a:cs typeface="Angsana New" pitchFamily="18" charset="-34"/>
              </a:endParaRPr>
            </a:p>
          </p:txBody>
        </p:sp>
      </p:grpSp>
      <p:cxnSp>
        <p:nvCxnSpPr>
          <p:cNvPr id="34" name="Straight Arrow Connector 33"/>
          <p:cNvCxnSpPr/>
          <p:nvPr/>
        </p:nvCxnSpPr>
        <p:spPr>
          <a:xfrm>
            <a:off x="5786446" y="1678769"/>
            <a:ext cx="595888" cy="158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35" name="Elbow Connector 34"/>
          <p:cNvCxnSpPr>
            <a:stCxn id="23" idx="2"/>
            <a:endCxn id="14" idx="0"/>
          </p:cNvCxnSpPr>
          <p:nvPr/>
        </p:nvCxnSpPr>
        <p:spPr>
          <a:xfrm rot="5400000">
            <a:off x="5881127" y="1046878"/>
            <a:ext cx="285752" cy="2049600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>
            <a:off x="5786446" y="2486018"/>
            <a:ext cx="595888" cy="158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37" name="Elbow Connector 36"/>
          <p:cNvCxnSpPr/>
          <p:nvPr/>
        </p:nvCxnSpPr>
        <p:spPr>
          <a:xfrm rot="5400000">
            <a:off x="5988997" y="1940565"/>
            <a:ext cx="285752" cy="1833861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>
            <a:stCxn id="7" idx="4"/>
            <a:endCxn id="10" idx="0"/>
          </p:cNvCxnSpPr>
          <p:nvPr/>
        </p:nvCxnSpPr>
        <p:spPr>
          <a:xfrm rot="5400000">
            <a:off x="4893282" y="1320344"/>
            <a:ext cx="214314" cy="247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grpSp>
        <p:nvGrpSpPr>
          <p:cNvPr id="8" name="Group 46"/>
          <p:cNvGrpSpPr/>
          <p:nvPr/>
        </p:nvGrpSpPr>
        <p:grpSpPr>
          <a:xfrm>
            <a:off x="5929322" y="5373216"/>
            <a:ext cx="2603118" cy="792088"/>
            <a:chOff x="2020747" y="1531932"/>
            <a:chExt cx="1669304" cy="834652"/>
          </a:xfrm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</p:grpSpPr>
        <p:sp>
          <p:nvSpPr>
            <p:cNvPr id="48" name="Rectangle 47"/>
            <p:cNvSpPr/>
            <p:nvPr/>
          </p:nvSpPr>
          <p:spPr>
            <a:xfrm>
              <a:off x="2020747" y="1531932"/>
              <a:ext cx="1669304" cy="834652"/>
            </a:xfrm>
            <a:prstGeom prst="rect">
              <a:avLst/>
            </a:prstGeom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6">
                <a:hueOff val="0"/>
                <a:satOff val="0"/>
                <a:lumOff val="0"/>
                <a:alphaOff val="0"/>
              </a:schemeClr>
            </a:fillRef>
            <a:effectRef idx="1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49" name="Rectangle 48"/>
            <p:cNvSpPr/>
            <p:nvPr/>
          </p:nvSpPr>
          <p:spPr>
            <a:xfrm>
              <a:off x="2020747" y="1531932"/>
              <a:ext cx="1669304" cy="834652"/>
            </a:xfrm>
            <a:prstGeom prst="rect">
              <a:avLst/>
            </a:prstGeom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17780" tIns="17780" rIns="17780" bIns="17780" numCol="1" spcCol="1270" anchor="ctr" anchorCtr="0">
              <a:noAutofit/>
            </a:bodyPr>
            <a:lstStyle/>
            <a:p>
              <a:pPr lvl="0" algn="ctr"/>
              <a:r>
                <a:rPr lang="th-TH" b="1" dirty="0" smtClean="0">
                  <a:solidFill>
                    <a:schemeClr val="tx2"/>
                  </a:solidFill>
                  <a:latin typeface="Angsana New" pitchFamily="18" charset="-34"/>
                  <a:cs typeface="Angsana New" pitchFamily="18" charset="-34"/>
                </a:rPr>
                <a:t>ส่ง </a:t>
              </a:r>
              <a:r>
                <a:rPr lang="en-US" b="1" dirty="0" smtClean="0">
                  <a:solidFill>
                    <a:schemeClr val="tx2"/>
                  </a:solidFill>
                  <a:latin typeface="Angsana New" pitchFamily="18" charset="-34"/>
                  <a:cs typeface="Angsana New" pitchFamily="18" charset="-34"/>
                </a:rPr>
                <a:t>E-mail </a:t>
              </a:r>
              <a:r>
                <a:rPr lang="th-TH" b="1" dirty="0" smtClean="0">
                  <a:solidFill>
                    <a:schemeClr val="tx2"/>
                  </a:solidFill>
                  <a:latin typeface="Angsana New" pitchFamily="18" charset="-34"/>
                  <a:cs typeface="Angsana New" pitchFamily="18" charset="-34"/>
                </a:rPr>
                <a:t>ไปยังผุ้ที่เกี่ยวข้อง</a:t>
              </a:r>
              <a:r>
                <a:rPr lang="en-US" b="1" dirty="0" smtClean="0">
                  <a:solidFill>
                    <a:schemeClr val="tx2"/>
                  </a:solidFill>
                  <a:latin typeface="Angsana New" pitchFamily="18" charset="-34"/>
                  <a:cs typeface="Angsana New" pitchFamily="18" charset="-34"/>
                </a:rPr>
                <a:t> </a:t>
              </a:r>
              <a:r>
                <a:rPr lang="th-TH" b="1" dirty="0" smtClean="0">
                  <a:solidFill>
                    <a:schemeClr val="tx2"/>
                  </a:solidFill>
                  <a:latin typeface="Angsana New" pitchFamily="18" charset="-34"/>
                  <a:cs typeface="Angsana New" pitchFamily="18" charset="-34"/>
                </a:rPr>
                <a:t>และเปลี่ยนสถานะการลาว่า อนุมัติเรียบร้อยแล้ว</a:t>
              </a:r>
              <a:endParaRPr lang="th-TH" b="1" dirty="0">
                <a:solidFill>
                  <a:schemeClr val="tx2"/>
                </a:solidFill>
                <a:latin typeface="Angsana New" pitchFamily="18" charset="-34"/>
                <a:cs typeface="Angsana New" pitchFamily="18" charset="-34"/>
              </a:endParaRPr>
            </a:p>
          </p:txBody>
        </p:sp>
      </p:grpSp>
      <p:cxnSp>
        <p:nvCxnSpPr>
          <p:cNvPr id="51" name="Shape 50"/>
          <p:cNvCxnSpPr>
            <a:stCxn id="27" idx="3"/>
            <a:endCxn id="30" idx="0"/>
          </p:cNvCxnSpPr>
          <p:nvPr/>
        </p:nvCxnSpPr>
        <p:spPr>
          <a:xfrm>
            <a:off x="6072198" y="3429000"/>
            <a:ext cx="1122679" cy="285752"/>
          </a:xfrm>
          <a:prstGeom prst="bentConnector2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57" name="Elbow Connector 56"/>
          <p:cNvCxnSpPr>
            <a:stCxn id="27" idx="2"/>
            <a:endCxn id="49" idx="1"/>
          </p:cNvCxnSpPr>
          <p:nvPr/>
        </p:nvCxnSpPr>
        <p:spPr>
          <a:xfrm rot="16200000" flipH="1">
            <a:off x="4634175" y="4474113"/>
            <a:ext cx="1911632" cy="678661"/>
          </a:xfrm>
          <a:prstGeom prst="bentConnector2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5072066" y="4214818"/>
            <a:ext cx="348172" cy="369332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rtlCol="0">
            <a:spAutoFit/>
          </a:bodyPr>
          <a:lstStyle/>
          <a:p>
            <a:r>
              <a:rPr lang="th-TH" dirty="0" smtClean="0">
                <a:solidFill>
                  <a:schemeClr val="bg1"/>
                </a:solidFill>
              </a:rPr>
              <a:t>ใช่</a:t>
            </a:r>
            <a:endParaRPr lang="th-TH" dirty="0">
              <a:solidFill>
                <a:schemeClr val="bg1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6357950" y="3243261"/>
            <a:ext cx="360996" cy="369332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rtlCol="0">
            <a:spAutoFit/>
          </a:bodyPr>
          <a:lstStyle/>
          <a:p>
            <a:r>
              <a:rPr lang="th-TH" dirty="0" smtClean="0">
                <a:solidFill>
                  <a:schemeClr val="bg1"/>
                </a:solidFill>
              </a:rPr>
              <a:t>ไม่</a:t>
            </a:r>
            <a:endParaRPr lang="th-TH" dirty="0">
              <a:solidFill>
                <a:schemeClr val="bg1"/>
              </a:solidFill>
            </a:endParaRPr>
          </a:p>
        </p:txBody>
      </p:sp>
      <p:sp>
        <p:nvSpPr>
          <p:cNvPr id="59" name="Oval 58"/>
          <p:cNvSpPr/>
          <p:nvPr/>
        </p:nvSpPr>
        <p:spPr>
          <a:xfrm>
            <a:off x="6961420" y="6357958"/>
            <a:ext cx="546790" cy="512422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700" b="1" dirty="0">
              <a:solidFill>
                <a:schemeClr val="bg1"/>
              </a:solidFill>
            </a:endParaRPr>
          </a:p>
        </p:txBody>
      </p:sp>
      <p:cxnSp>
        <p:nvCxnSpPr>
          <p:cNvPr id="63" name="Straight Arrow Connector 62"/>
          <p:cNvCxnSpPr>
            <a:stCxn id="49" idx="2"/>
            <a:endCxn id="59" idx="0"/>
          </p:cNvCxnSpPr>
          <p:nvPr/>
        </p:nvCxnSpPr>
        <p:spPr>
          <a:xfrm rot="16200000" flipH="1">
            <a:off x="7136521" y="6259664"/>
            <a:ext cx="192654" cy="393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grpSp>
        <p:nvGrpSpPr>
          <p:cNvPr id="12" name="Group 76"/>
          <p:cNvGrpSpPr>
            <a:grpSpLocks/>
          </p:cNvGrpSpPr>
          <p:nvPr/>
        </p:nvGrpSpPr>
        <p:grpSpPr bwMode="auto">
          <a:xfrm>
            <a:off x="1214414" y="1571612"/>
            <a:ext cx="2163763" cy="4071966"/>
            <a:chOff x="3696" y="1490"/>
            <a:chExt cx="1363" cy="1800"/>
          </a:xfrm>
        </p:grpSpPr>
        <p:sp>
          <p:nvSpPr>
            <p:cNvPr id="65" name="AutoShape 77"/>
            <p:cNvSpPr>
              <a:spLocks noChangeArrowheads="1"/>
            </p:cNvSpPr>
            <p:nvPr/>
          </p:nvSpPr>
          <p:spPr bwMode="gray">
            <a:xfrm>
              <a:off x="3696" y="1490"/>
              <a:ext cx="1363" cy="1800"/>
            </a:xfrm>
            <a:prstGeom prst="roundRect">
              <a:avLst>
                <a:gd name="adj" fmla="val 17509"/>
              </a:avLst>
            </a:prstGeom>
            <a:gradFill rotWithShape="1">
              <a:gsLst>
                <a:gs pos="0">
                  <a:srgbClr val="B59F43"/>
                </a:gs>
                <a:gs pos="100000">
                  <a:srgbClr val="8F8849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th-TH">
                <a:solidFill>
                  <a:schemeClr val="bg1"/>
                </a:solidFill>
              </a:endParaRPr>
            </a:p>
          </p:txBody>
        </p:sp>
        <p:sp>
          <p:nvSpPr>
            <p:cNvPr id="66" name="AutoShape 78"/>
            <p:cNvSpPr>
              <a:spLocks noChangeArrowheads="1"/>
            </p:cNvSpPr>
            <p:nvPr/>
          </p:nvSpPr>
          <p:spPr bwMode="gray">
            <a:xfrm>
              <a:off x="3717" y="1495"/>
              <a:ext cx="1322" cy="1766"/>
            </a:xfrm>
            <a:prstGeom prst="roundRect">
              <a:avLst>
                <a:gd name="adj" fmla="val 16667"/>
              </a:avLst>
            </a:prstGeom>
            <a:solidFill>
              <a:srgbClr val="E9E065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th-TH">
                <a:solidFill>
                  <a:schemeClr val="bg1"/>
                </a:solidFill>
              </a:endParaRPr>
            </a:p>
          </p:txBody>
        </p:sp>
        <p:sp>
          <p:nvSpPr>
            <p:cNvPr id="67" name="AutoShape 79"/>
            <p:cNvSpPr>
              <a:spLocks noChangeArrowheads="1"/>
            </p:cNvSpPr>
            <p:nvPr/>
          </p:nvSpPr>
          <p:spPr bwMode="gray">
            <a:xfrm>
              <a:off x="3728" y="2795"/>
              <a:ext cx="1304" cy="447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E9E065"/>
                </a:gs>
                <a:gs pos="100000">
                  <a:srgbClr val="E9E065">
                    <a:gamma/>
                    <a:tint val="57647"/>
                    <a:invGamma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th-TH">
                <a:solidFill>
                  <a:schemeClr val="bg1"/>
                </a:solidFill>
              </a:endParaRPr>
            </a:p>
          </p:txBody>
        </p:sp>
        <p:sp>
          <p:nvSpPr>
            <p:cNvPr id="68" name="AutoShape 80"/>
            <p:cNvSpPr>
              <a:spLocks noChangeArrowheads="1"/>
            </p:cNvSpPr>
            <p:nvPr/>
          </p:nvSpPr>
          <p:spPr bwMode="gray">
            <a:xfrm>
              <a:off x="3728" y="1509"/>
              <a:ext cx="1304" cy="446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E9E065">
                    <a:gamma/>
                    <a:tint val="33333"/>
                    <a:invGamma/>
                  </a:srgbClr>
                </a:gs>
                <a:gs pos="100000">
                  <a:srgbClr val="E9E065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th-TH" dirty="0">
                <a:solidFill>
                  <a:schemeClr val="bg1"/>
                </a:solidFill>
              </a:endParaRPr>
            </a:p>
          </p:txBody>
        </p:sp>
        <p:sp>
          <p:nvSpPr>
            <p:cNvPr id="69" name="Text Box 88"/>
            <p:cNvSpPr txBox="1">
              <a:spLocks noChangeArrowheads="1"/>
            </p:cNvSpPr>
            <p:nvPr/>
          </p:nvSpPr>
          <p:spPr bwMode="gray">
            <a:xfrm>
              <a:off x="3733" y="2161"/>
              <a:ext cx="1296" cy="150"/>
            </a:xfrm>
            <a:prstGeom prst="rect">
              <a:avLst/>
            </a:prstGeom>
            <a:solidFill>
              <a:schemeClr val="accent1"/>
            </a:solidFill>
            <a:ln>
              <a:headEnd/>
              <a:tailEnd/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ctr"/>
              <a:r>
                <a:rPr lang="th-TH" sz="1600" b="1" dirty="0" smtClean="0">
                  <a:solidFill>
                    <a:schemeClr val="bg1"/>
                  </a:solidFill>
                  <a:latin typeface="Verdana" pitchFamily="34" charset="0"/>
                </a:rPr>
                <a:t>บันทึกการลา</a:t>
              </a:r>
              <a:endParaRPr lang="en-US" sz="20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70" name="Text Box 88"/>
          <p:cNvSpPr txBox="1">
            <a:spLocks noChangeArrowheads="1"/>
          </p:cNvSpPr>
          <p:nvPr/>
        </p:nvSpPr>
        <p:spPr bwMode="gray">
          <a:xfrm>
            <a:off x="1272858" y="3436192"/>
            <a:ext cx="2057400" cy="338554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/>
            <a:r>
              <a:rPr lang="th-TH" sz="1600" b="1" dirty="0" smtClean="0">
                <a:solidFill>
                  <a:schemeClr val="bg1"/>
                </a:solidFill>
                <a:latin typeface="Verdana" pitchFamily="34" charset="0"/>
              </a:rPr>
              <a:t>ตรวจสอบสถานะการลา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71" name="Text Box 88"/>
          <p:cNvSpPr txBox="1">
            <a:spLocks noChangeArrowheads="1"/>
          </p:cNvSpPr>
          <p:nvPr/>
        </p:nvSpPr>
        <p:spPr bwMode="gray">
          <a:xfrm>
            <a:off x="1272204" y="3779734"/>
            <a:ext cx="2057400" cy="338554"/>
          </a:xfrm>
          <a:prstGeom prst="rect">
            <a:avLst/>
          </a:prstGeom>
          <a:solidFill>
            <a:srgbClr val="FF0000"/>
          </a:soli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/>
            <a:r>
              <a:rPr lang="th-TH" sz="1600" b="1" dirty="0" smtClean="0">
                <a:solidFill>
                  <a:schemeClr val="bg1"/>
                </a:solidFill>
                <a:latin typeface="Verdana" pitchFamily="34" charset="0"/>
              </a:rPr>
              <a:t>อนุมัติการลา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72" name="Text Box 88"/>
          <p:cNvSpPr txBox="1">
            <a:spLocks noChangeArrowheads="1"/>
          </p:cNvSpPr>
          <p:nvPr/>
        </p:nvSpPr>
        <p:spPr bwMode="gray">
          <a:xfrm>
            <a:off x="1272858" y="4123276"/>
            <a:ext cx="2057400" cy="338554"/>
          </a:xfrm>
          <a:prstGeom prst="rect">
            <a:avLst/>
          </a:prstGeom>
          <a:solidFill>
            <a:schemeClr val="accent1"/>
          </a:soli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/>
            <a:r>
              <a:rPr lang="th-TH" sz="1600" b="1" dirty="0" smtClean="0">
                <a:solidFill>
                  <a:schemeClr val="bg1"/>
                </a:solidFill>
                <a:latin typeface="Verdana" pitchFamily="34" charset="0"/>
              </a:rPr>
              <a:t>ยกเลิกการลา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73" name="Text Box 88"/>
          <p:cNvSpPr txBox="1">
            <a:spLocks noChangeArrowheads="1"/>
          </p:cNvSpPr>
          <p:nvPr/>
        </p:nvSpPr>
        <p:spPr bwMode="gray">
          <a:xfrm>
            <a:off x="1272204" y="4458158"/>
            <a:ext cx="2057400" cy="338554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/>
            <a:r>
              <a:rPr lang="th-TH" sz="1600" b="1" dirty="0" smtClean="0">
                <a:solidFill>
                  <a:schemeClr val="bg1"/>
                </a:solidFill>
                <a:latin typeface="Verdana" pitchFamily="34" charset="0"/>
              </a:rPr>
              <a:t>รายงานสรุปการลา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1643042" y="1600130"/>
            <a:ext cx="1285884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th-TH" sz="2000" b="1" dirty="0" smtClean="0">
                <a:solidFill>
                  <a:schemeClr val="accent1"/>
                </a:solidFill>
              </a:rPr>
              <a:t>เข้าสู่ระบบ</a:t>
            </a:r>
            <a:endParaRPr lang="th-TH" sz="2000" b="1" dirty="0">
              <a:solidFill>
                <a:schemeClr val="accent1"/>
              </a:solidFill>
            </a:endParaRPr>
          </a:p>
        </p:txBody>
      </p:sp>
      <p:sp>
        <p:nvSpPr>
          <p:cNvPr id="75" name="Text Box 88"/>
          <p:cNvSpPr txBox="1">
            <a:spLocks noChangeArrowheads="1"/>
          </p:cNvSpPr>
          <p:nvPr/>
        </p:nvSpPr>
        <p:spPr bwMode="gray">
          <a:xfrm>
            <a:off x="1271579" y="4804958"/>
            <a:ext cx="2057400" cy="338554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/>
            <a:r>
              <a:rPr lang="th-TH" sz="1600" b="1" dirty="0" smtClean="0">
                <a:solidFill>
                  <a:schemeClr val="bg1"/>
                </a:solidFill>
                <a:latin typeface="Verdana" pitchFamily="34" charset="0"/>
              </a:rPr>
              <a:t>ส่งออกใบลา</a:t>
            </a:r>
            <a:endParaRPr lang="en-US" sz="2000" b="1" dirty="0">
              <a:solidFill>
                <a:schemeClr val="bg1"/>
              </a:solidFill>
            </a:endParaRPr>
          </a:p>
        </p:txBody>
      </p:sp>
      <p:grpSp>
        <p:nvGrpSpPr>
          <p:cNvPr id="15" name="Group 75"/>
          <p:cNvGrpSpPr/>
          <p:nvPr/>
        </p:nvGrpSpPr>
        <p:grpSpPr>
          <a:xfrm>
            <a:off x="1285852" y="2000240"/>
            <a:ext cx="2000264" cy="571507"/>
            <a:chOff x="3143240" y="2786058"/>
            <a:chExt cx="2714644" cy="1000132"/>
          </a:xfrm>
        </p:grpSpPr>
        <p:sp>
          <p:nvSpPr>
            <p:cNvPr id="77" name="Rectangle 76"/>
            <p:cNvSpPr/>
            <p:nvPr/>
          </p:nvSpPr>
          <p:spPr>
            <a:xfrm>
              <a:off x="3143240" y="2786058"/>
              <a:ext cx="2714644" cy="1000132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sz="800"/>
            </a:p>
          </p:txBody>
        </p:sp>
        <p:sp>
          <p:nvSpPr>
            <p:cNvPr id="79" name="Text Box 88"/>
            <p:cNvSpPr txBox="1">
              <a:spLocks noChangeArrowheads="1"/>
            </p:cNvSpPr>
            <p:nvPr/>
          </p:nvSpPr>
          <p:spPr bwMode="gray">
            <a:xfrm>
              <a:off x="3240192" y="2980646"/>
              <a:ext cx="2520741" cy="64632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  <a:headEnd/>
              <a:tailEnd/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algn="ctr"/>
              <a:r>
                <a:rPr lang="th-TH" b="1" dirty="0" smtClean="0">
                  <a:solidFill>
                    <a:schemeClr val="tx2"/>
                  </a:solidFill>
                  <a:latin typeface="Angsana New" pitchFamily="18" charset="-34"/>
                  <a:cs typeface="Angsana New" pitchFamily="18" charset="-34"/>
                </a:rPr>
                <a:t>ยินต้อนรับ  ชื่อ </a:t>
              </a:r>
              <a:r>
                <a:rPr lang="en-US" b="1" dirty="0" smtClean="0">
                  <a:solidFill>
                    <a:schemeClr val="tx2"/>
                  </a:solidFill>
                  <a:latin typeface="Angsana New" pitchFamily="18" charset="-34"/>
                  <a:cs typeface="Angsana New" pitchFamily="18" charset="-34"/>
                </a:rPr>
                <a:t>(User)</a:t>
              </a:r>
              <a:endParaRPr lang="en-US" b="1" dirty="0">
                <a:solidFill>
                  <a:schemeClr val="tx2"/>
                </a:solidFill>
                <a:latin typeface="Angsana New" pitchFamily="18" charset="-34"/>
                <a:cs typeface="Angsana New" pitchFamily="18" charset="-34"/>
              </a:endParaRPr>
            </a:p>
          </p:txBody>
        </p:sp>
      </p:grpSp>
      <p:sp>
        <p:nvSpPr>
          <p:cNvPr id="82" name="Rounded Rectangle 81"/>
          <p:cNvSpPr/>
          <p:nvPr/>
        </p:nvSpPr>
        <p:spPr>
          <a:xfrm>
            <a:off x="1928794" y="2643182"/>
            <a:ext cx="785818" cy="285752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Logout</a:t>
            </a:r>
            <a:endParaRPr lang="th-TH" b="1" dirty="0">
              <a:solidFill>
                <a:schemeClr val="bg1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83" name="Right Arrow 82"/>
          <p:cNvSpPr/>
          <p:nvPr/>
        </p:nvSpPr>
        <p:spPr>
          <a:xfrm>
            <a:off x="3500430" y="3791890"/>
            <a:ext cx="500066" cy="357190"/>
          </a:xfrm>
          <a:prstGeom prst="rightArrow">
            <a:avLst/>
          </a:prstGeom>
          <a:solidFill>
            <a:srgbClr val="FF000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4" name="Oval 53"/>
          <p:cNvSpPr/>
          <p:nvPr/>
        </p:nvSpPr>
        <p:spPr>
          <a:xfrm>
            <a:off x="6919178" y="4716778"/>
            <a:ext cx="546790" cy="512422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700" b="1" dirty="0">
              <a:solidFill>
                <a:schemeClr val="bg1"/>
              </a:solidFill>
            </a:endParaRPr>
          </a:p>
        </p:txBody>
      </p:sp>
      <p:cxnSp>
        <p:nvCxnSpPr>
          <p:cNvPr id="55" name="Straight Arrow Connector 54"/>
          <p:cNvCxnSpPr>
            <a:stCxn id="30" idx="2"/>
            <a:endCxn id="54" idx="0"/>
          </p:cNvCxnSpPr>
          <p:nvPr/>
        </p:nvCxnSpPr>
        <p:spPr>
          <a:xfrm rot="5400000">
            <a:off x="7089896" y="4611797"/>
            <a:ext cx="207658" cy="230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www.themegallery.com</a:t>
            </a:r>
            <a:endParaRPr lang="en-US"/>
          </a:p>
        </p:txBody>
      </p:sp>
      <p:sp>
        <p:nvSpPr>
          <p:cNvPr id="5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h-TH"/>
          </a:p>
        </p:txBody>
      </p:sp>
      <p:sp>
        <p:nvSpPr>
          <p:cNvPr id="5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h-TH"/>
          </a:p>
        </p:txBody>
      </p:sp>
      <p:sp>
        <p:nvSpPr>
          <p:cNvPr id="59" name="Title 1"/>
          <p:cNvSpPr txBox="1">
            <a:spLocks/>
          </p:cNvSpPr>
          <p:nvPr/>
        </p:nvSpPr>
        <p:spPr bwMode="white">
          <a:xfrm>
            <a:off x="142844" y="228600"/>
            <a:ext cx="8143932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0" cap="none" spc="0" normalizeH="0" baseline="0" noProof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/>
                <a:uLnTx/>
                <a:uFillTx/>
                <a:latin typeface="Angsana New" pitchFamily="18" charset="-34"/>
                <a:ea typeface="+mj-ea"/>
                <a:cs typeface="Angsana New" pitchFamily="18" charset="-34"/>
              </a:rPr>
              <a:t>Activity Diagram </a:t>
            </a:r>
            <a:r>
              <a:rPr kumimoji="0" lang="th-TH" sz="4800" b="1" i="0" u="none" strike="noStrike" kern="0" cap="none" spc="0" normalizeH="0" baseline="0" noProof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/>
                <a:uLnTx/>
                <a:uFillTx/>
                <a:latin typeface="Angsana New" pitchFamily="18" charset="-34"/>
                <a:ea typeface="+mj-ea"/>
                <a:cs typeface="Angsana New" pitchFamily="18" charset="-34"/>
              </a:rPr>
              <a:t>อนุมัติการลา (การขอยกเลิก)</a:t>
            </a:r>
          </a:p>
        </p:txBody>
      </p:sp>
      <p:sp>
        <p:nvSpPr>
          <p:cNvPr id="6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h-TH"/>
          </a:p>
        </p:txBody>
      </p:sp>
      <p:sp>
        <p:nvSpPr>
          <p:cNvPr id="61" name="Oval 60"/>
          <p:cNvSpPr/>
          <p:nvPr/>
        </p:nvSpPr>
        <p:spPr>
          <a:xfrm>
            <a:off x="4751641" y="714356"/>
            <a:ext cx="500066" cy="500066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500" b="1" dirty="0">
              <a:solidFill>
                <a:schemeClr val="tx2"/>
              </a:solidFill>
            </a:endParaRPr>
          </a:p>
        </p:txBody>
      </p:sp>
      <p:grpSp>
        <p:nvGrpSpPr>
          <p:cNvPr id="2" name="Group 61"/>
          <p:cNvGrpSpPr/>
          <p:nvPr/>
        </p:nvGrpSpPr>
        <p:grpSpPr>
          <a:xfrm>
            <a:off x="4211961" y="1428736"/>
            <a:ext cx="1574486" cy="500066"/>
            <a:chOff x="1586526" y="508528"/>
            <a:chExt cx="1311113" cy="655556"/>
          </a:xfrm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</p:grpSpPr>
        <p:sp>
          <p:nvSpPr>
            <p:cNvPr id="63" name="Rectangle 62"/>
            <p:cNvSpPr/>
            <p:nvPr/>
          </p:nvSpPr>
          <p:spPr>
            <a:xfrm>
              <a:off x="1586526" y="508528"/>
              <a:ext cx="1311113" cy="655556"/>
            </a:xfrm>
            <a:prstGeom prst="rect">
              <a:avLst/>
            </a:prstGeom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4">
                <a:hueOff val="0"/>
                <a:satOff val="0"/>
                <a:lumOff val="0"/>
                <a:alphaOff val="0"/>
              </a:schemeClr>
            </a:fillRef>
            <a:effectRef idx="1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64" name="Rectangle 63"/>
            <p:cNvSpPr/>
            <p:nvPr/>
          </p:nvSpPr>
          <p:spPr>
            <a:xfrm>
              <a:off x="1586526" y="508528"/>
              <a:ext cx="1311113" cy="655556"/>
            </a:xfrm>
            <a:prstGeom prst="rect">
              <a:avLst/>
            </a:prstGeom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11430" tIns="11430" rIns="11430" bIns="1143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th-TH" b="1" kern="1200" dirty="0" smtClean="0">
                  <a:solidFill>
                    <a:schemeClr val="tx2"/>
                  </a:solidFill>
                  <a:latin typeface="Angsana New" pitchFamily="18" charset="-34"/>
                  <a:cs typeface="Angsana New" pitchFamily="18" charset="-34"/>
                </a:rPr>
                <a:t>เลือกเมนูอนุมัติการขอยกเลิกใบลา</a:t>
              </a:r>
            </a:p>
          </p:txBody>
        </p:sp>
      </p:grpSp>
      <p:grpSp>
        <p:nvGrpSpPr>
          <p:cNvPr id="3" name="Group 64"/>
          <p:cNvGrpSpPr/>
          <p:nvPr/>
        </p:nvGrpSpPr>
        <p:grpSpPr>
          <a:xfrm>
            <a:off x="4211960" y="2214554"/>
            <a:ext cx="1574486" cy="500066"/>
            <a:chOff x="1586526" y="508528"/>
            <a:chExt cx="1311113" cy="655556"/>
          </a:xfrm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</p:grpSpPr>
        <p:sp>
          <p:nvSpPr>
            <p:cNvPr id="66" name="Rectangle 65"/>
            <p:cNvSpPr/>
            <p:nvPr/>
          </p:nvSpPr>
          <p:spPr>
            <a:xfrm>
              <a:off x="1586526" y="508528"/>
              <a:ext cx="1311113" cy="655556"/>
            </a:xfrm>
            <a:prstGeom prst="rect">
              <a:avLst/>
            </a:prstGeom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4">
                <a:hueOff val="0"/>
                <a:satOff val="0"/>
                <a:lumOff val="0"/>
                <a:alphaOff val="0"/>
              </a:schemeClr>
            </a:fillRef>
            <a:effectRef idx="1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67" name="Rectangle 66"/>
            <p:cNvSpPr/>
            <p:nvPr/>
          </p:nvSpPr>
          <p:spPr>
            <a:xfrm>
              <a:off x="1586526" y="508528"/>
              <a:ext cx="1311113" cy="655556"/>
            </a:xfrm>
            <a:prstGeom prst="rect">
              <a:avLst/>
            </a:prstGeom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11430" tIns="11430" rIns="11430" bIns="1143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th-TH" b="1" dirty="0" smtClean="0">
                  <a:solidFill>
                    <a:schemeClr val="tx2"/>
                  </a:solidFill>
                  <a:latin typeface="Angsana New" pitchFamily="18" charset="-34"/>
                  <a:cs typeface="Angsana New" pitchFamily="18" charset="-34"/>
                </a:rPr>
                <a:t>เข้าดูรายละเอียดใบขอยกเลิกเพื่อพิจารณาอนุมัติ</a:t>
              </a:r>
              <a:endParaRPr lang="th-TH" b="1" kern="1200" dirty="0">
                <a:solidFill>
                  <a:schemeClr val="tx2"/>
                </a:solidFill>
                <a:latin typeface="Angsana New" pitchFamily="18" charset="-34"/>
                <a:cs typeface="Angsana New" pitchFamily="18" charset="-34"/>
              </a:endParaRPr>
            </a:p>
          </p:txBody>
        </p:sp>
      </p:grpSp>
      <p:grpSp>
        <p:nvGrpSpPr>
          <p:cNvPr id="5" name="Group 67"/>
          <p:cNvGrpSpPr/>
          <p:nvPr/>
        </p:nvGrpSpPr>
        <p:grpSpPr>
          <a:xfrm>
            <a:off x="6382334" y="1428736"/>
            <a:ext cx="1332938" cy="500066"/>
            <a:chOff x="2020747" y="1531932"/>
            <a:chExt cx="1669304" cy="834652"/>
          </a:xfrm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</p:grpSpPr>
        <p:sp>
          <p:nvSpPr>
            <p:cNvPr id="69" name="Rectangle 68"/>
            <p:cNvSpPr/>
            <p:nvPr/>
          </p:nvSpPr>
          <p:spPr>
            <a:xfrm>
              <a:off x="2020747" y="1531932"/>
              <a:ext cx="1669304" cy="834652"/>
            </a:xfrm>
            <a:prstGeom prst="rect">
              <a:avLst/>
            </a:prstGeom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6">
                <a:hueOff val="0"/>
                <a:satOff val="0"/>
                <a:lumOff val="0"/>
                <a:alphaOff val="0"/>
              </a:schemeClr>
            </a:fillRef>
            <a:effectRef idx="1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70" name="Rectangle 69"/>
            <p:cNvSpPr/>
            <p:nvPr/>
          </p:nvSpPr>
          <p:spPr>
            <a:xfrm>
              <a:off x="2020747" y="1531932"/>
              <a:ext cx="1669304" cy="834652"/>
            </a:xfrm>
            <a:prstGeom prst="rect">
              <a:avLst/>
            </a:prstGeom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17780" tIns="17780" rIns="17780" bIns="17780" numCol="1" spcCol="1270" anchor="ctr" anchorCtr="0">
              <a:noAutofit/>
            </a:bodyPr>
            <a:lstStyle/>
            <a:p>
              <a:pPr lvl="0" algn="ctr"/>
              <a:r>
                <a:rPr lang="th-TH" b="1" dirty="0" smtClean="0">
                  <a:solidFill>
                    <a:schemeClr val="tx2"/>
                  </a:solidFill>
                  <a:latin typeface="Angsana New" pitchFamily="18" charset="-34"/>
                  <a:cs typeface="Angsana New" pitchFamily="18" charset="-34"/>
                </a:rPr>
                <a:t>แสดงรายชื่อบุคลากรที่ทำการขอยกเลิก</a:t>
              </a:r>
              <a:endParaRPr lang="th-TH" b="1" dirty="0">
                <a:solidFill>
                  <a:schemeClr val="tx2"/>
                </a:solidFill>
                <a:latin typeface="Angsana New" pitchFamily="18" charset="-34"/>
                <a:cs typeface="Angsana New" pitchFamily="18" charset="-34"/>
              </a:endParaRPr>
            </a:p>
          </p:txBody>
        </p:sp>
      </p:grpSp>
      <p:grpSp>
        <p:nvGrpSpPr>
          <p:cNvPr id="6" name="Group 70"/>
          <p:cNvGrpSpPr/>
          <p:nvPr/>
        </p:nvGrpSpPr>
        <p:grpSpPr>
          <a:xfrm>
            <a:off x="6357950" y="2206616"/>
            <a:ext cx="1370023" cy="508004"/>
            <a:chOff x="1959920" y="1531932"/>
            <a:chExt cx="1730131" cy="834655"/>
          </a:xfrm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</p:grpSpPr>
        <p:sp>
          <p:nvSpPr>
            <p:cNvPr id="72" name="Rectangle 71"/>
            <p:cNvSpPr/>
            <p:nvPr/>
          </p:nvSpPr>
          <p:spPr>
            <a:xfrm>
              <a:off x="2020747" y="1531932"/>
              <a:ext cx="1669304" cy="834652"/>
            </a:xfrm>
            <a:prstGeom prst="rect">
              <a:avLst/>
            </a:prstGeom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6">
                <a:hueOff val="0"/>
                <a:satOff val="0"/>
                <a:lumOff val="0"/>
                <a:alphaOff val="0"/>
              </a:schemeClr>
            </a:fillRef>
            <a:effectRef idx="1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73" name="Rectangle 72"/>
            <p:cNvSpPr/>
            <p:nvPr/>
          </p:nvSpPr>
          <p:spPr>
            <a:xfrm>
              <a:off x="1959920" y="1531934"/>
              <a:ext cx="1669304" cy="834653"/>
            </a:xfrm>
            <a:prstGeom prst="rect">
              <a:avLst/>
            </a:prstGeom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17780" tIns="17780" rIns="17780" bIns="17780" numCol="1" spcCol="1270" anchor="ctr" anchorCtr="0">
              <a:noAutofit/>
            </a:bodyPr>
            <a:lstStyle/>
            <a:p>
              <a:pPr lvl="0" algn="ctr"/>
              <a:r>
                <a:rPr lang="th-TH" b="1" dirty="0" smtClean="0">
                  <a:solidFill>
                    <a:schemeClr val="tx2"/>
                  </a:solidFill>
                  <a:latin typeface="Angsana New" pitchFamily="18" charset="-34"/>
                  <a:cs typeface="Angsana New" pitchFamily="18" charset="-34"/>
                </a:rPr>
                <a:t>แสดงใบขอยกเลิกที่เลือก</a:t>
              </a:r>
              <a:endParaRPr lang="th-TH" b="1" dirty="0">
                <a:solidFill>
                  <a:schemeClr val="tx2"/>
                </a:solidFill>
                <a:latin typeface="Angsana New" pitchFamily="18" charset="-34"/>
                <a:cs typeface="Angsana New" pitchFamily="18" charset="-34"/>
              </a:endParaRPr>
            </a:p>
          </p:txBody>
        </p:sp>
      </p:grpSp>
      <p:sp>
        <p:nvSpPr>
          <p:cNvPr id="74" name="Flowchart: Decision 73"/>
          <p:cNvSpPr/>
          <p:nvPr/>
        </p:nvSpPr>
        <p:spPr>
          <a:xfrm>
            <a:off x="3995936" y="3000372"/>
            <a:ext cx="2076262" cy="857256"/>
          </a:xfrm>
          <a:prstGeom prst="flowChartDecision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 smtClean="0">
                <a:solidFill>
                  <a:schemeClr val="tx2"/>
                </a:solidFill>
              </a:rPr>
              <a:t>ผู้บังคับบัญชาอนุมัติ</a:t>
            </a:r>
            <a:endParaRPr lang="th-TH" sz="1600" b="1" dirty="0">
              <a:solidFill>
                <a:schemeClr val="tx2"/>
              </a:solidFill>
            </a:endParaRPr>
          </a:p>
        </p:txBody>
      </p:sp>
      <p:grpSp>
        <p:nvGrpSpPr>
          <p:cNvPr id="7" name="Group 74"/>
          <p:cNvGrpSpPr/>
          <p:nvPr/>
        </p:nvGrpSpPr>
        <p:grpSpPr>
          <a:xfrm>
            <a:off x="5752628" y="3714752"/>
            <a:ext cx="2563788" cy="794368"/>
            <a:chOff x="2020747" y="1531932"/>
            <a:chExt cx="1669304" cy="834652"/>
          </a:xfrm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</p:grpSpPr>
        <p:sp>
          <p:nvSpPr>
            <p:cNvPr id="76" name="Rectangle 75"/>
            <p:cNvSpPr/>
            <p:nvPr/>
          </p:nvSpPr>
          <p:spPr>
            <a:xfrm>
              <a:off x="2020747" y="1531932"/>
              <a:ext cx="1669304" cy="834652"/>
            </a:xfrm>
            <a:prstGeom prst="rect">
              <a:avLst/>
            </a:prstGeom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6">
                <a:hueOff val="0"/>
                <a:satOff val="0"/>
                <a:lumOff val="0"/>
                <a:alphaOff val="0"/>
              </a:schemeClr>
            </a:fillRef>
            <a:effectRef idx="1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77" name="Rectangle 76"/>
            <p:cNvSpPr/>
            <p:nvPr/>
          </p:nvSpPr>
          <p:spPr>
            <a:xfrm>
              <a:off x="2020747" y="1531932"/>
              <a:ext cx="1669304" cy="834652"/>
            </a:xfrm>
            <a:prstGeom prst="rect">
              <a:avLst/>
            </a:prstGeom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17780" tIns="17780" rIns="17780" bIns="17780" numCol="1" spcCol="1270" anchor="ctr" anchorCtr="0">
              <a:noAutofit/>
            </a:bodyPr>
            <a:lstStyle/>
            <a:p>
              <a:pPr lvl="0" algn="ctr"/>
              <a:r>
                <a:rPr lang="th-TH" b="1" dirty="0" smtClean="0">
                  <a:solidFill>
                    <a:schemeClr val="tx2"/>
                  </a:solidFill>
                  <a:latin typeface="Angsana New" pitchFamily="18" charset="-34"/>
                  <a:cs typeface="Angsana New" pitchFamily="18" charset="-34"/>
                </a:rPr>
                <a:t>ส่ง </a:t>
              </a:r>
              <a:r>
                <a:rPr lang="en-US" b="1" dirty="0" smtClean="0">
                  <a:solidFill>
                    <a:schemeClr val="tx2"/>
                  </a:solidFill>
                  <a:latin typeface="Angsana New" pitchFamily="18" charset="-34"/>
                  <a:cs typeface="Angsana New" pitchFamily="18" charset="-34"/>
                </a:rPr>
                <a:t>E-mail </a:t>
              </a:r>
              <a:r>
                <a:rPr lang="th-TH" b="1" dirty="0" smtClean="0">
                  <a:solidFill>
                    <a:schemeClr val="tx2"/>
                  </a:solidFill>
                  <a:latin typeface="Angsana New" pitchFamily="18" charset="-34"/>
                  <a:cs typeface="Angsana New" pitchFamily="18" charset="-34"/>
                </a:rPr>
                <a:t>ไปยังผู้ที่เกี่ยวข้อง</a:t>
              </a:r>
              <a:r>
                <a:rPr lang="en-US" b="1" dirty="0" smtClean="0">
                  <a:solidFill>
                    <a:schemeClr val="tx2"/>
                  </a:solidFill>
                  <a:latin typeface="Angsana New" pitchFamily="18" charset="-34"/>
                  <a:cs typeface="Angsana New" pitchFamily="18" charset="-34"/>
                </a:rPr>
                <a:t> </a:t>
              </a:r>
              <a:r>
                <a:rPr lang="th-TH" b="1" dirty="0" smtClean="0">
                  <a:solidFill>
                    <a:schemeClr val="tx2"/>
                  </a:solidFill>
                  <a:latin typeface="Angsana New" pitchFamily="18" charset="-34"/>
                  <a:cs typeface="Angsana New" pitchFamily="18" charset="-34"/>
                </a:rPr>
                <a:t>และเปลี่ยนสถานะว่า ไม่ได้รับการอนุมัติยกเลิก</a:t>
              </a:r>
              <a:endParaRPr lang="th-TH" b="1" dirty="0">
                <a:solidFill>
                  <a:schemeClr val="tx2"/>
                </a:solidFill>
                <a:latin typeface="Angsana New" pitchFamily="18" charset="-34"/>
                <a:cs typeface="Angsana New" pitchFamily="18" charset="-34"/>
              </a:endParaRPr>
            </a:p>
          </p:txBody>
        </p:sp>
      </p:grpSp>
      <p:cxnSp>
        <p:nvCxnSpPr>
          <p:cNvPr id="78" name="Straight Arrow Connector 77"/>
          <p:cNvCxnSpPr/>
          <p:nvPr/>
        </p:nvCxnSpPr>
        <p:spPr>
          <a:xfrm>
            <a:off x="5786446" y="1678769"/>
            <a:ext cx="595888" cy="158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79" name="Elbow Connector 78"/>
          <p:cNvCxnSpPr>
            <a:stCxn id="70" idx="2"/>
            <a:endCxn id="67" idx="0"/>
          </p:cNvCxnSpPr>
          <p:nvPr/>
        </p:nvCxnSpPr>
        <p:spPr>
          <a:xfrm rot="5400000">
            <a:off x="5881127" y="1046878"/>
            <a:ext cx="285752" cy="2049600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80" name="Straight Arrow Connector 79"/>
          <p:cNvCxnSpPr/>
          <p:nvPr/>
        </p:nvCxnSpPr>
        <p:spPr>
          <a:xfrm>
            <a:off x="5786446" y="2486018"/>
            <a:ext cx="595888" cy="158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81" name="Elbow Connector 80"/>
          <p:cNvCxnSpPr>
            <a:stCxn id="73" idx="2"/>
            <a:endCxn id="74" idx="0"/>
          </p:cNvCxnSpPr>
          <p:nvPr/>
        </p:nvCxnSpPr>
        <p:spPr>
          <a:xfrm rot="5400000">
            <a:off x="5883597" y="1865091"/>
            <a:ext cx="285752" cy="1984811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82" name="Straight Arrow Connector 81"/>
          <p:cNvCxnSpPr>
            <a:stCxn id="61" idx="4"/>
            <a:endCxn id="64" idx="0"/>
          </p:cNvCxnSpPr>
          <p:nvPr/>
        </p:nvCxnSpPr>
        <p:spPr>
          <a:xfrm rot="5400000">
            <a:off x="4893282" y="1320344"/>
            <a:ext cx="214314" cy="247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grpSp>
        <p:nvGrpSpPr>
          <p:cNvPr id="8" name="Group 82"/>
          <p:cNvGrpSpPr/>
          <p:nvPr/>
        </p:nvGrpSpPr>
        <p:grpSpPr>
          <a:xfrm>
            <a:off x="5724128" y="5304976"/>
            <a:ext cx="2563218" cy="841866"/>
            <a:chOff x="2020747" y="1531932"/>
            <a:chExt cx="1669304" cy="834652"/>
          </a:xfrm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</p:grpSpPr>
        <p:sp>
          <p:nvSpPr>
            <p:cNvPr id="84" name="Rectangle 83"/>
            <p:cNvSpPr/>
            <p:nvPr/>
          </p:nvSpPr>
          <p:spPr>
            <a:xfrm>
              <a:off x="2020747" y="1531932"/>
              <a:ext cx="1669304" cy="834652"/>
            </a:xfrm>
            <a:prstGeom prst="rect">
              <a:avLst/>
            </a:prstGeom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6">
                <a:hueOff val="0"/>
                <a:satOff val="0"/>
                <a:lumOff val="0"/>
                <a:alphaOff val="0"/>
              </a:schemeClr>
            </a:fillRef>
            <a:effectRef idx="1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85" name="Rectangle 84"/>
            <p:cNvSpPr/>
            <p:nvPr/>
          </p:nvSpPr>
          <p:spPr>
            <a:xfrm>
              <a:off x="2020747" y="1531932"/>
              <a:ext cx="1669304" cy="834652"/>
            </a:xfrm>
            <a:prstGeom prst="rect">
              <a:avLst/>
            </a:prstGeom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17780" tIns="17780" rIns="17780" bIns="17780" numCol="1" spcCol="1270" anchor="ctr" anchorCtr="0">
              <a:noAutofit/>
            </a:bodyPr>
            <a:lstStyle/>
            <a:p>
              <a:pPr lvl="0" algn="ctr"/>
              <a:r>
                <a:rPr lang="th-TH" b="1" dirty="0" smtClean="0">
                  <a:solidFill>
                    <a:schemeClr val="tx2"/>
                  </a:solidFill>
                  <a:latin typeface="Angsana New" pitchFamily="18" charset="-34"/>
                  <a:cs typeface="Angsana New" pitchFamily="18" charset="-34"/>
                </a:rPr>
                <a:t>ส่ง </a:t>
              </a:r>
              <a:r>
                <a:rPr lang="en-US" b="1" dirty="0" smtClean="0">
                  <a:solidFill>
                    <a:schemeClr val="tx2"/>
                  </a:solidFill>
                  <a:latin typeface="Angsana New" pitchFamily="18" charset="-34"/>
                  <a:cs typeface="Angsana New" pitchFamily="18" charset="-34"/>
                </a:rPr>
                <a:t>E-mail </a:t>
              </a:r>
              <a:r>
                <a:rPr lang="th-TH" b="1" dirty="0" smtClean="0">
                  <a:solidFill>
                    <a:schemeClr val="tx2"/>
                  </a:solidFill>
                  <a:latin typeface="Angsana New" pitchFamily="18" charset="-34"/>
                  <a:cs typeface="Angsana New" pitchFamily="18" charset="-34"/>
                </a:rPr>
                <a:t>ไปยังผุ้ที่เกี่ยวข้อง</a:t>
              </a:r>
              <a:r>
                <a:rPr lang="en-US" b="1" dirty="0" smtClean="0">
                  <a:solidFill>
                    <a:schemeClr val="tx2"/>
                  </a:solidFill>
                  <a:latin typeface="Angsana New" pitchFamily="18" charset="-34"/>
                  <a:cs typeface="Angsana New" pitchFamily="18" charset="-34"/>
                </a:rPr>
                <a:t> </a:t>
              </a:r>
              <a:r>
                <a:rPr lang="th-TH" b="1" dirty="0" smtClean="0">
                  <a:solidFill>
                    <a:schemeClr val="tx2"/>
                  </a:solidFill>
                  <a:latin typeface="Angsana New" pitchFamily="18" charset="-34"/>
                  <a:cs typeface="Angsana New" pitchFamily="18" charset="-34"/>
                </a:rPr>
                <a:t>และเปลี่ยนสถานะว่า อนุมัติยกเลิกเรียบร้อยแล้ว</a:t>
              </a:r>
              <a:endParaRPr lang="th-TH" b="1" dirty="0">
                <a:solidFill>
                  <a:schemeClr val="tx2"/>
                </a:solidFill>
                <a:latin typeface="Angsana New" pitchFamily="18" charset="-34"/>
                <a:cs typeface="Angsana New" pitchFamily="18" charset="-34"/>
              </a:endParaRPr>
            </a:p>
          </p:txBody>
        </p:sp>
      </p:grpSp>
      <p:cxnSp>
        <p:nvCxnSpPr>
          <p:cNvPr id="86" name="Shape 85"/>
          <p:cNvCxnSpPr>
            <a:stCxn id="74" idx="3"/>
            <a:endCxn id="77" idx="0"/>
          </p:cNvCxnSpPr>
          <p:nvPr/>
        </p:nvCxnSpPr>
        <p:spPr>
          <a:xfrm>
            <a:off x="6072198" y="3429000"/>
            <a:ext cx="962324" cy="285752"/>
          </a:xfrm>
          <a:prstGeom prst="bentConnector2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87" name="Elbow Connector 56"/>
          <p:cNvCxnSpPr>
            <a:stCxn id="74" idx="2"/>
            <a:endCxn id="85" idx="1"/>
          </p:cNvCxnSpPr>
          <p:nvPr/>
        </p:nvCxnSpPr>
        <p:spPr>
          <a:xfrm rot="16200000" flipH="1">
            <a:off x="4444957" y="4446737"/>
            <a:ext cx="1868281" cy="690061"/>
          </a:xfrm>
          <a:prstGeom prst="bentConnector2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88" name="TextBox 87"/>
          <p:cNvSpPr txBox="1"/>
          <p:nvPr/>
        </p:nvSpPr>
        <p:spPr>
          <a:xfrm>
            <a:off x="4860032" y="4214818"/>
            <a:ext cx="348172" cy="369332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rtlCol="0">
            <a:spAutoFit/>
          </a:bodyPr>
          <a:lstStyle/>
          <a:p>
            <a:r>
              <a:rPr lang="th-TH" dirty="0" smtClean="0">
                <a:solidFill>
                  <a:schemeClr val="bg1"/>
                </a:solidFill>
              </a:rPr>
              <a:t>ใช่</a:t>
            </a:r>
            <a:endParaRPr lang="th-TH" dirty="0">
              <a:solidFill>
                <a:schemeClr val="bg1"/>
              </a:solidFill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6357950" y="3243261"/>
            <a:ext cx="360996" cy="369332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rtlCol="0">
            <a:spAutoFit/>
          </a:bodyPr>
          <a:lstStyle/>
          <a:p>
            <a:r>
              <a:rPr lang="th-TH" dirty="0" smtClean="0">
                <a:solidFill>
                  <a:schemeClr val="bg1"/>
                </a:solidFill>
              </a:rPr>
              <a:t>ไม่</a:t>
            </a:r>
            <a:endParaRPr lang="th-TH" dirty="0">
              <a:solidFill>
                <a:schemeClr val="bg1"/>
              </a:solidFill>
            </a:endParaRPr>
          </a:p>
        </p:txBody>
      </p:sp>
      <p:sp>
        <p:nvSpPr>
          <p:cNvPr id="90" name="Oval 89"/>
          <p:cNvSpPr/>
          <p:nvPr/>
        </p:nvSpPr>
        <p:spPr>
          <a:xfrm>
            <a:off x="6743052" y="6357958"/>
            <a:ext cx="546790" cy="512422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700" b="1" dirty="0">
              <a:solidFill>
                <a:schemeClr val="bg1"/>
              </a:solidFill>
            </a:endParaRPr>
          </a:p>
        </p:txBody>
      </p:sp>
      <p:cxnSp>
        <p:nvCxnSpPr>
          <p:cNvPr id="91" name="Straight Arrow Connector 90"/>
          <p:cNvCxnSpPr>
            <a:stCxn id="85" idx="2"/>
            <a:endCxn id="90" idx="0"/>
          </p:cNvCxnSpPr>
          <p:nvPr/>
        </p:nvCxnSpPr>
        <p:spPr>
          <a:xfrm rot="16200000" flipH="1">
            <a:off x="6905534" y="6247045"/>
            <a:ext cx="211116" cy="1071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grpSp>
        <p:nvGrpSpPr>
          <p:cNvPr id="9" name="Group 76"/>
          <p:cNvGrpSpPr>
            <a:grpSpLocks/>
          </p:cNvGrpSpPr>
          <p:nvPr/>
        </p:nvGrpSpPr>
        <p:grpSpPr bwMode="auto">
          <a:xfrm>
            <a:off x="1214414" y="1571612"/>
            <a:ext cx="2163763" cy="4071966"/>
            <a:chOff x="3696" y="1490"/>
            <a:chExt cx="1363" cy="1800"/>
          </a:xfrm>
        </p:grpSpPr>
        <p:sp>
          <p:nvSpPr>
            <p:cNvPr id="93" name="AutoShape 77"/>
            <p:cNvSpPr>
              <a:spLocks noChangeArrowheads="1"/>
            </p:cNvSpPr>
            <p:nvPr/>
          </p:nvSpPr>
          <p:spPr bwMode="gray">
            <a:xfrm>
              <a:off x="3696" y="1490"/>
              <a:ext cx="1363" cy="1800"/>
            </a:xfrm>
            <a:prstGeom prst="roundRect">
              <a:avLst>
                <a:gd name="adj" fmla="val 17509"/>
              </a:avLst>
            </a:prstGeom>
            <a:gradFill rotWithShape="1">
              <a:gsLst>
                <a:gs pos="0">
                  <a:srgbClr val="B59F43"/>
                </a:gs>
                <a:gs pos="100000">
                  <a:srgbClr val="8F8849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th-TH">
                <a:solidFill>
                  <a:schemeClr val="bg1"/>
                </a:solidFill>
              </a:endParaRPr>
            </a:p>
          </p:txBody>
        </p:sp>
        <p:sp>
          <p:nvSpPr>
            <p:cNvPr id="94" name="AutoShape 78"/>
            <p:cNvSpPr>
              <a:spLocks noChangeArrowheads="1"/>
            </p:cNvSpPr>
            <p:nvPr/>
          </p:nvSpPr>
          <p:spPr bwMode="gray">
            <a:xfrm>
              <a:off x="3717" y="1495"/>
              <a:ext cx="1322" cy="1766"/>
            </a:xfrm>
            <a:prstGeom prst="roundRect">
              <a:avLst>
                <a:gd name="adj" fmla="val 16667"/>
              </a:avLst>
            </a:prstGeom>
            <a:solidFill>
              <a:srgbClr val="E9E065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th-TH">
                <a:solidFill>
                  <a:schemeClr val="bg1"/>
                </a:solidFill>
              </a:endParaRPr>
            </a:p>
          </p:txBody>
        </p:sp>
        <p:sp>
          <p:nvSpPr>
            <p:cNvPr id="95" name="AutoShape 79"/>
            <p:cNvSpPr>
              <a:spLocks noChangeArrowheads="1"/>
            </p:cNvSpPr>
            <p:nvPr/>
          </p:nvSpPr>
          <p:spPr bwMode="gray">
            <a:xfrm>
              <a:off x="3728" y="2795"/>
              <a:ext cx="1304" cy="447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E9E065"/>
                </a:gs>
                <a:gs pos="100000">
                  <a:srgbClr val="E9E065">
                    <a:gamma/>
                    <a:tint val="57647"/>
                    <a:invGamma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th-TH">
                <a:solidFill>
                  <a:schemeClr val="bg1"/>
                </a:solidFill>
              </a:endParaRPr>
            </a:p>
          </p:txBody>
        </p:sp>
        <p:sp>
          <p:nvSpPr>
            <p:cNvPr id="96" name="AutoShape 80"/>
            <p:cNvSpPr>
              <a:spLocks noChangeArrowheads="1"/>
            </p:cNvSpPr>
            <p:nvPr/>
          </p:nvSpPr>
          <p:spPr bwMode="gray">
            <a:xfrm>
              <a:off x="3728" y="1509"/>
              <a:ext cx="1304" cy="446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E9E065">
                    <a:gamma/>
                    <a:tint val="33333"/>
                    <a:invGamma/>
                  </a:srgbClr>
                </a:gs>
                <a:gs pos="100000">
                  <a:srgbClr val="E9E065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th-TH" dirty="0">
                <a:solidFill>
                  <a:schemeClr val="bg1"/>
                </a:solidFill>
              </a:endParaRPr>
            </a:p>
          </p:txBody>
        </p:sp>
        <p:sp>
          <p:nvSpPr>
            <p:cNvPr id="97" name="Text Box 88"/>
            <p:cNvSpPr txBox="1">
              <a:spLocks noChangeArrowheads="1"/>
            </p:cNvSpPr>
            <p:nvPr/>
          </p:nvSpPr>
          <p:spPr bwMode="gray">
            <a:xfrm>
              <a:off x="3733" y="2161"/>
              <a:ext cx="1296" cy="150"/>
            </a:xfrm>
            <a:prstGeom prst="rect">
              <a:avLst/>
            </a:prstGeom>
            <a:solidFill>
              <a:schemeClr val="accent1"/>
            </a:solidFill>
            <a:ln>
              <a:headEnd/>
              <a:tailEnd/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ctr"/>
              <a:r>
                <a:rPr lang="th-TH" sz="1600" b="1" dirty="0" smtClean="0">
                  <a:solidFill>
                    <a:schemeClr val="bg1"/>
                  </a:solidFill>
                  <a:latin typeface="Verdana" pitchFamily="34" charset="0"/>
                </a:rPr>
                <a:t>บันทึกการลา</a:t>
              </a:r>
              <a:endParaRPr lang="en-US" sz="20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98" name="Text Box 88"/>
          <p:cNvSpPr txBox="1">
            <a:spLocks noChangeArrowheads="1"/>
          </p:cNvSpPr>
          <p:nvPr/>
        </p:nvSpPr>
        <p:spPr bwMode="gray">
          <a:xfrm>
            <a:off x="1272858" y="3436192"/>
            <a:ext cx="2057400" cy="338554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/>
            <a:r>
              <a:rPr lang="th-TH" sz="1600" b="1" dirty="0" smtClean="0">
                <a:solidFill>
                  <a:schemeClr val="bg1"/>
                </a:solidFill>
                <a:latin typeface="Verdana" pitchFamily="34" charset="0"/>
              </a:rPr>
              <a:t>ตรวจสอบสถานะการลา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99" name="Text Box 88"/>
          <p:cNvSpPr txBox="1">
            <a:spLocks noChangeArrowheads="1"/>
          </p:cNvSpPr>
          <p:nvPr/>
        </p:nvSpPr>
        <p:spPr bwMode="gray">
          <a:xfrm>
            <a:off x="1272204" y="3779734"/>
            <a:ext cx="2057400" cy="338554"/>
          </a:xfrm>
          <a:prstGeom prst="rect">
            <a:avLst/>
          </a:prstGeom>
          <a:solidFill>
            <a:srgbClr val="FF0000"/>
          </a:soli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/>
            <a:r>
              <a:rPr lang="th-TH" sz="1600" b="1" dirty="0" smtClean="0">
                <a:solidFill>
                  <a:schemeClr val="bg1"/>
                </a:solidFill>
                <a:latin typeface="Verdana" pitchFamily="34" charset="0"/>
              </a:rPr>
              <a:t>อนุมัติการลา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100" name="Text Box 88"/>
          <p:cNvSpPr txBox="1">
            <a:spLocks noChangeArrowheads="1"/>
          </p:cNvSpPr>
          <p:nvPr/>
        </p:nvSpPr>
        <p:spPr bwMode="gray">
          <a:xfrm>
            <a:off x="1272858" y="4123276"/>
            <a:ext cx="2057400" cy="338554"/>
          </a:xfrm>
          <a:prstGeom prst="rect">
            <a:avLst/>
          </a:prstGeom>
          <a:solidFill>
            <a:schemeClr val="accent1"/>
          </a:soli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/>
            <a:r>
              <a:rPr lang="th-TH" sz="1600" b="1" dirty="0" smtClean="0">
                <a:solidFill>
                  <a:schemeClr val="bg1"/>
                </a:solidFill>
                <a:latin typeface="Verdana" pitchFamily="34" charset="0"/>
              </a:rPr>
              <a:t>ยกเลิกการลา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101" name="Text Box 88"/>
          <p:cNvSpPr txBox="1">
            <a:spLocks noChangeArrowheads="1"/>
          </p:cNvSpPr>
          <p:nvPr/>
        </p:nvSpPr>
        <p:spPr bwMode="gray">
          <a:xfrm>
            <a:off x="1272204" y="4458158"/>
            <a:ext cx="2057400" cy="338554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/>
            <a:r>
              <a:rPr lang="th-TH" sz="1600" b="1" dirty="0" smtClean="0">
                <a:solidFill>
                  <a:schemeClr val="bg1"/>
                </a:solidFill>
                <a:latin typeface="Verdana" pitchFamily="34" charset="0"/>
              </a:rPr>
              <a:t>รายงานสรุปการลา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102" name="TextBox 101"/>
          <p:cNvSpPr txBox="1"/>
          <p:nvPr/>
        </p:nvSpPr>
        <p:spPr>
          <a:xfrm>
            <a:off x="1643042" y="1600130"/>
            <a:ext cx="1285884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th-TH" sz="2000" b="1" dirty="0" smtClean="0">
                <a:solidFill>
                  <a:schemeClr val="accent1"/>
                </a:solidFill>
              </a:rPr>
              <a:t>เข้าสู่ระบบ</a:t>
            </a:r>
            <a:endParaRPr lang="th-TH" sz="2000" b="1" dirty="0">
              <a:solidFill>
                <a:schemeClr val="accent1"/>
              </a:solidFill>
            </a:endParaRPr>
          </a:p>
        </p:txBody>
      </p:sp>
      <p:sp>
        <p:nvSpPr>
          <p:cNvPr id="103" name="Text Box 88"/>
          <p:cNvSpPr txBox="1">
            <a:spLocks noChangeArrowheads="1"/>
          </p:cNvSpPr>
          <p:nvPr/>
        </p:nvSpPr>
        <p:spPr bwMode="gray">
          <a:xfrm>
            <a:off x="1271579" y="4804958"/>
            <a:ext cx="2057400" cy="338554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/>
            <a:r>
              <a:rPr lang="th-TH" sz="1600" b="1" dirty="0" smtClean="0">
                <a:solidFill>
                  <a:schemeClr val="bg1"/>
                </a:solidFill>
                <a:latin typeface="Verdana" pitchFamily="34" charset="0"/>
              </a:rPr>
              <a:t>ส่งออกใบลา</a:t>
            </a:r>
            <a:endParaRPr lang="en-US" sz="2000" b="1" dirty="0">
              <a:solidFill>
                <a:schemeClr val="bg1"/>
              </a:solidFill>
            </a:endParaRPr>
          </a:p>
        </p:txBody>
      </p:sp>
      <p:grpSp>
        <p:nvGrpSpPr>
          <p:cNvPr id="10" name="Group 103"/>
          <p:cNvGrpSpPr/>
          <p:nvPr/>
        </p:nvGrpSpPr>
        <p:grpSpPr>
          <a:xfrm>
            <a:off x="1285852" y="2000240"/>
            <a:ext cx="2000264" cy="571507"/>
            <a:chOff x="3143240" y="2786058"/>
            <a:chExt cx="2714644" cy="1000132"/>
          </a:xfrm>
        </p:grpSpPr>
        <p:sp>
          <p:nvSpPr>
            <p:cNvPr id="105" name="Rectangle 104"/>
            <p:cNvSpPr/>
            <p:nvPr/>
          </p:nvSpPr>
          <p:spPr>
            <a:xfrm>
              <a:off x="3143240" y="2786058"/>
              <a:ext cx="2714644" cy="1000132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sz="800"/>
            </a:p>
          </p:txBody>
        </p:sp>
        <p:sp>
          <p:nvSpPr>
            <p:cNvPr id="106" name="Text Box 88"/>
            <p:cNvSpPr txBox="1">
              <a:spLocks noChangeArrowheads="1"/>
            </p:cNvSpPr>
            <p:nvPr/>
          </p:nvSpPr>
          <p:spPr bwMode="gray">
            <a:xfrm>
              <a:off x="3240192" y="2980646"/>
              <a:ext cx="2520741" cy="64632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  <a:headEnd/>
              <a:tailEnd/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algn="ctr"/>
              <a:r>
                <a:rPr lang="th-TH" b="1" dirty="0" smtClean="0">
                  <a:solidFill>
                    <a:schemeClr val="tx2"/>
                  </a:solidFill>
                  <a:latin typeface="Angsana New" pitchFamily="18" charset="-34"/>
                  <a:cs typeface="Angsana New" pitchFamily="18" charset="-34"/>
                </a:rPr>
                <a:t>ยินต้อนรับ  ชื่อ </a:t>
              </a:r>
              <a:r>
                <a:rPr lang="en-US" b="1" dirty="0" smtClean="0">
                  <a:solidFill>
                    <a:schemeClr val="tx2"/>
                  </a:solidFill>
                  <a:latin typeface="Angsana New" pitchFamily="18" charset="-34"/>
                  <a:cs typeface="Angsana New" pitchFamily="18" charset="-34"/>
                </a:rPr>
                <a:t>(User)</a:t>
              </a:r>
              <a:endParaRPr lang="en-US" b="1" dirty="0">
                <a:solidFill>
                  <a:schemeClr val="tx2"/>
                </a:solidFill>
                <a:latin typeface="Angsana New" pitchFamily="18" charset="-34"/>
                <a:cs typeface="Angsana New" pitchFamily="18" charset="-34"/>
              </a:endParaRPr>
            </a:p>
          </p:txBody>
        </p:sp>
      </p:grpSp>
      <p:sp>
        <p:nvSpPr>
          <p:cNvPr id="107" name="Rounded Rectangle 106"/>
          <p:cNvSpPr/>
          <p:nvPr/>
        </p:nvSpPr>
        <p:spPr>
          <a:xfrm>
            <a:off x="1928794" y="2643182"/>
            <a:ext cx="785818" cy="285752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Logout</a:t>
            </a:r>
            <a:endParaRPr lang="th-TH" b="1" dirty="0">
              <a:solidFill>
                <a:schemeClr val="bg1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108" name="Right Arrow 107"/>
          <p:cNvSpPr/>
          <p:nvPr/>
        </p:nvSpPr>
        <p:spPr>
          <a:xfrm>
            <a:off x="3500430" y="3791890"/>
            <a:ext cx="500066" cy="357190"/>
          </a:xfrm>
          <a:prstGeom prst="rightArrow">
            <a:avLst/>
          </a:prstGeom>
          <a:solidFill>
            <a:srgbClr val="FF000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14" name="Oval 113"/>
          <p:cNvSpPr/>
          <p:nvPr/>
        </p:nvSpPr>
        <p:spPr>
          <a:xfrm>
            <a:off x="6759536" y="4757722"/>
            <a:ext cx="546790" cy="512422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700" b="1" dirty="0">
              <a:solidFill>
                <a:schemeClr val="bg1"/>
              </a:solidFill>
            </a:endParaRPr>
          </a:p>
        </p:txBody>
      </p:sp>
      <p:cxnSp>
        <p:nvCxnSpPr>
          <p:cNvPr id="115" name="Straight Arrow Connector 114"/>
          <p:cNvCxnSpPr>
            <a:stCxn id="77" idx="2"/>
            <a:endCxn id="114" idx="0"/>
          </p:cNvCxnSpPr>
          <p:nvPr/>
        </p:nvCxnSpPr>
        <p:spPr>
          <a:xfrm rot="5400000">
            <a:off x="6909426" y="4632626"/>
            <a:ext cx="248602" cy="159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h-TH"/>
          </a:p>
        </p:txBody>
      </p:sp>
      <p:sp>
        <p:nvSpPr>
          <p:cNvPr id="11674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h-TH"/>
          </a:p>
        </p:txBody>
      </p:sp>
      <p:sp>
        <p:nvSpPr>
          <p:cNvPr id="11" name="Title 1"/>
          <p:cNvSpPr txBox="1">
            <a:spLocks/>
          </p:cNvSpPr>
          <p:nvPr/>
        </p:nvSpPr>
        <p:spPr bwMode="white">
          <a:xfrm>
            <a:off x="-32" y="228600"/>
            <a:ext cx="9429816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0" cap="none" spc="0" normalizeH="0" baseline="0" noProof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/>
                <a:uLnTx/>
                <a:uFillTx/>
                <a:latin typeface="Angsana New" pitchFamily="18" charset="-34"/>
                <a:ea typeface="+mj-ea"/>
                <a:cs typeface="Angsana New" pitchFamily="18" charset="-34"/>
              </a:rPr>
              <a:t>Activity Diagram </a:t>
            </a:r>
            <a:r>
              <a:rPr lang="th-TH" sz="4800" b="1" kern="0" noProof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latin typeface="Angsana New" pitchFamily="18" charset="-34"/>
                <a:ea typeface="+mj-ea"/>
                <a:cs typeface="Angsana New" pitchFamily="18" charset="-34"/>
              </a:rPr>
              <a:t>ยกเลิกการลา ในสถานะรอการอนุมัติ</a:t>
            </a:r>
            <a:endParaRPr kumimoji="0" lang="th-TH" sz="4800" b="1" i="0" u="none" strike="noStrike" kern="0" cap="none" spc="0" normalizeH="0" baseline="0" noProof="0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/>
              <a:uLnTx/>
              <a:uFillTx/>
              <a:latin typeface="Angsana New" pitchFamily="18" charset="-34"/>
              <a:ea typeface="+mj-ea"/>
              <a:cs typeface="Angsana New" pitchFamily="18" charset="-34"/>
            </a:endParaRPr>
          </a:p>
        </p:txBody>
      </p:sp>
      <p:sp>
        <p:nvSpPr>
          <p:cNvPr id="11776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h-TH"/>
          </a:p>
        </p:txBody>
      </p:sp>
      <p:sp>
        <p:nvSpPr>
          <p:cNvPr id="11878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h-TH"/>
          </a:p>
        </p:txBody>
      </p:sp>
      <p:grpSp>
        <p:nvGrpSpPr>
          <p:cNvPr id="2" name="Group 76"/>
          <p:cNvGrpSpPr>
            <a:grpSpLocks/>
          </p:cNvGrpSpPr>
          <p:nvPr/>
        </p:nvGrpSpPr>
        <p:grpSpPr bwMode="auto">
          <a:xfrm>
            <a:off x="1214414" y="1571612"/>
            <a:ext cx="2163763" cy="4071966"/>
            <a:chOff x="3696" y="1490"/>
            <a:chExt cx="1363" cy="1800"/>
          </a:xfrm>
        </p:grpSpPr>
        <p:sp>
          <p:nvSpPr>
            <p:cNvPr id="9" name="AutoShape 77"/>
            <p:cNvSpPr>
              <a:spLocks noChangeArrowheads="1"/>
            </p:cNvSpPr>
            <p:nvPr/>
          </p:nvSpPr>
          <p:spPr bwMode="gray">
            <a:xfrm>
              <a:off x="3696" y="1490"/>
              <a:ext cx="1363" cy="1800"/>
            </a:xfrm>
            <a:prstGeom prst="roundRect">
              <a:avLst>
                <a:gd name="adj" fmla="val 17509"/>
              </a:avLst>
            </a:prstGeom>
            <a:gradFill rotWithShape="1">
              <a:gsLst>
                <a:gs pos="0">
                  <a:srgbClr val="B59F43"/>
                </a:gs>
                <a:gs pos="100000">
                  <a:srgbClr val="8F8849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th-TH">
                <a:solidFill>
                  <a:schemeClr val="bg1"/>
                </a:solidFill>
              </a:endParaRPr>
            </a:p>
          </p:txBody>
        </p:sp>
        <p:sp>
          <p:nvSpPr>
            <p:cNvPr id="10" name="AutoShape 78"/>
            <p:cNvSpPr>
              <a:spLocks noChangeArrowheads="1"/>
            </p:cNvSpPr>
            <p:nvPr/>
          </p:nvSpPr>
          <p:spPr bwMode="gray">
            <a:xfrm>
              <a:off x="3717" y="1495"/>
              <a:ext cx="1322" cy="1766"/>
            </a:xfrm>
            <a:prstGeom prst="roundRect">
              <a:avLst>
                <a:gd name="adj" fmla="val 16667"/>
              </a:avLst>
            </a:prstGeom>
            <a:solidFill>
              <a:srgbClr val="E9E065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th-TH">
                <a:solidFill>
                  <a:schemeClr val="bg1"/>
                </a:solidFill>
              </a:endParaRPr>
            </a:p>
          </p:txBody>
        </p:sp>
        <p:sp>
          <p:nvSpPr>
            <p:cNvPr id="12" name="AutoShape 79"/>
            <p:cNvSpPr>
              <a:spLocks noChangeArrowheads="1"/>
            </p:cNvSpPr>
            <p:nvPr/>
          </p:nvSpPr>
          <p:spPr bwMode="gray">
            <a:xfrm>
              <a:off x="3728" y="2795"/>
              <a:ext cx="1304" cy="447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E9E065"/>
                </a:gs>
                <a:gs pos="100000">
                  <a:srgbClr val="E9E065">
                    <a:gamma/>
                    <a:tint val="57647"/>
                    <a:invGamma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th-TH">
                <a:solidFill>
                  <a:schemeClr val="bg1"/>
                </a:solidFill>
              </a:endParaRPr>
            </a:p>
          </p:txBody>
        </p:sp>
        <p:sp>
          <p:nvSpPr>
            <p:cNvPr id="13" name="AutoShape 80"/>
            <p:cNvSpPr>
              <a:spLocks noChangeArrowheads="1"/>
            </p:cNvSpPr>
            <p:nvPr/>
          </p:nvSpPr>
          <p:spPr bwMode="gray">
            <a:xfrm>
              <a:off x="3728" y="1509"/>
              <a:ext cx="1304" cy="446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E9E065">
                    <a:gamma/>
                    <a:tint val="33333"/>
                    <a:invGamma/>
                  </a:srgbClr>
                </a:gs>
                <a:gs pos="100000">
                  <a:srgbClr val="E9E065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th-TH" dirty="0">
                <a:solidFill>
                  <a:schemeClr val="bg1"/>
                </a:solidFill>
              </a:endParaRPr>
            </a:p>
          </p:txBody>
        </p:sp>
        <p:sp>
          <p:nvSpPr>
            <p:cNvPr id="14" name="Text Box 88"/>
            <p:cNvSpPr txBox="1">
              <a:spLocks noChangeArrowheads="1"/>
            </p:cNvSpPr>
            <p:nvPr/>
          </p:nvSpPr>
          <p:spPr bwMode="gray">
            <a:xfrm>
              <a:off x="3733" y="2161"/>
              <a:ext cx="1296" cy="150"/>
            </a:xfrm>
            <a:prstGeom prst="rect">
              <a:avLst/>
            </a:prstGeom>
            <a:solidFill>
              <a:schemeClr val="accent1"/>
            </a:solidFill>
            <a:ln>
              <a:headEnd/>
              <a:tailEnd/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ctr"/>
              <a:r>
                <a:rPr lang="th-TH" sz="1600" b="1" dirty="0" smtClean="0">
                  <a:solidFill>
                    <a:schemeClr val="bg1"/>
                  </a:solidFill>
                  <a:latin typeface="Verdana" pitchFamily="34" charset="0"/>
                </a:rPr>
                <a:t>บันทึกการลา</a:t>
              </a:r>
              <a:endParaRPr lang="en-US" sz="20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5" name="Text Box 88"/>
          <p:cNvSpPr txBox="1">
            <a:spLocks noChangeArrowheads="1"/>
          </p:cNvSpPr>
          <p:nvPr/>
        </p:nvSpPr>
        <p:spPr bwMode="gray">
          <a:xfrm>
            <a:off x="1272858" y="3436192"/>
            <a:ext cx="2057400" cy="338554"/>
          </a:xfrm>
          <a:prstGeom prst="rect">
            <a:avLst/>
          </a:prstGeom>
          <a:solidFill>
            <a:schemeClr val="accent1"/>
          </a:soli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/>
            <a:r>
              <a:rPr lang="th-TH" sz="1600" b="1" dirty="0" smtClean="0">
                <a:solidFill>
                  <a:schemeClr val="bg1"/>
                </a:solidFill>
                <a:latin typeface="Verdana" pitchFamily="34" charset="0"/>
              </a:rPr>
              <a:t>ตรวจสอบสถานะการลา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16" name="Text Box 88"/>
          <p:cNvSpPr txBox="1">
            <a:spLocks noChangeArrowheads="1"/>
          </p:cNvSpPr>
          <p:nvPr/>
        </p:nvSpPr>
        <p:spPr bwMode="gray">
          <a:xfrm>
            <a:off x="1272204" y="3779734"/>
            <a:ext cx="2057400" cy="338554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/>
            <a:r>
              <a:rPr lang="th-TH" sz="1600" b="1" dirty="0" smtClean="0">
                <a:solidFill>
                  <a:schemeClr val="bg1"/>
                </a:solidFill>
                <a:latin typeface="Verdana" pitchFamily="34" charset="0"/>
              </a:rPr>
              <a:t>อนุมัติการลา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17" name="Text Box 88"/>
          <p:cNvSpPr txBox="1">
            <a:spLocks noChangeArrowheads="1"/>
          </p:cNvSpPr>
          <p:nvPr/>
        </p:nvSpPr>
        <p:spPr bwMode="gray">
          <a:xfrm>
            <a:off x="1272858" y="4123276"/>
            <a:ext cx="2057400" cy="338554"/>
          </a:xfrm>
          <a:prstGeom prst="rect">
            <a:avLst/>
          </a:prstGeom>
          <a:solidFill>
            <a:srgbClr val="FF0000"/>
          </a:soli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/>
            <a:r>
              <a:rPr lang="th-TH" sz="1600" b="1" dirty="0" smtClean="0">
                <a:solidFill>
                  <a:schemeClr val="bg1"/>
                </a:solidFill>
                <a:latin typeface="Verdana" pitchFamily="34" charset="0"/>
              </a:rPr>
              <a:t>ยกเลิกการลา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18" name="Text Box 88"/>
          <p:cNvSpPr txBox="1">
            <a:spLocks noChangeArrowheads="1"/>
          </p:cNvSpPr>
          <p:nvPr/>
        </p:nvSpPr>
        <p:spPr bwMode="gray">
          <a:xfrm>
            <a:off x="1272204" y="4458158"/>
            <a:ext cx="2057400" cy="338554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/>
            <a:r>
              <a:rPr lang="th-TH" sz="1600" b="1" dirty="0" smtClean="0">
                <a:solidFill>
                  <a:schemeClr val="bg1"/>
                </a:solidFill>
                <a:latin typeface="Verdana" pitchFamily="34" charset="0"/>
              </a:rPr>
              <a:t>รายงานสรุปการลา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643042" y="1600130"/>
            <a:ext cx="1285884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th-TH" sz="2000" b="1" dirty="0" smtClean="0">
                <a:solidFill>
                  <a:schemeClr val="accent1"/>
                </a:solidFill>
              </a:rPr>
              <a:t>เข้าสู่ระบบ</a:t>
            </a:r>
            <a:endParaRPr lang="th-TH" sz="2000" b="1" dirty="0">
              <a:solidFill>
                <a:schemeClr val="accent1"/>
              </a:solidFill>
            </a:endParaRPr>
          </a:p>
        </p:txBody>
      </p:sp>
      <p:sp>
        <p:nvSpPr>
          <p:cNvPr id="20" name="Text Box 88"/>
          <p:cNvSpPr txBox="1">
            <a:spLocks noChangeArrowheads="1"/>
          </p:cNvSpPr>
          <p:nvPr/>
        </p:nvSpPr>
        <p:spPr bwMode="gray">
          <a:xfrm>
            <a:off x="1271579" y="4804958"/>
            <a:ext cx="2057400" cy="338554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/>
            <a:r>
              <a:rPr lang="th-TH" sz="1600" b="1" dirty="0" smtClean="0">
                <a:solidFill>
                  <a:schemeClr val="bg1"/>
                </a:solidFill>
                <a:latin typeface="Verdana" pitchFamily="34" charset="0"/>
              </a:rPr>
              <a:t>ส่งออกใบลา</a:t>
            </a:r>
            <a:endParaRPr lang="en-US" sz="2000" b="1" dirty="0">
              <a:solidFill>
                <a:schemeClr val="bg1"/>
              </a:solidFill>
            </a:endParaRPr>
          </a:p>
        </p:txBody>
      </p:sp>
      <p:grpSp>
        <p:nvGrpSpPr>
          <p:cNvPr id="3" name="Group 20"/>
          <p:cNvGrpSpPr/>
          <p:nvPr/>
        </p:nvGrpSpPr>
        <p:grpSpPr>
          <a:xfrm>
            <a:off x="1285852" y="2000240"/>
            <a:ext cx="2000264" cy="571507"/>
            <a:chOff x="3143240" y="2786058"/>
            <a:chExt cx="2714644" cy="1000132"/>
          </a:xfrm>
        </p:grpSpPr>
        <p:sp>
          <p:nvSpPr>
            <p:cNvPr id="22" name="Rectangle 21"/>
            <p:cNvSpPr/>
            <p:nvPr/>
          </p:nvSpPr>
          <p:spPr>
            <a:xfrm>
              <a:off x="3143240" y="2786058"/>
              <a:ext cx="2714644" cy="1000132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sz="800"/>
            </a:p>
          </p:txBody>
        </p:sp>
        <p:sp>
          <p:nvSpPr>
            <p:cNvPr id="23" name="Text Box 88"/>
            <p:cNvSpPr txBox="1">
              <a:spLocks noChangeArrowheads="1"/>
            </p:cNvSpPr>
            <p:nvPr/>
          </p:nvSpPr>
          <p:spPr bwMode="gray">
            <a:xfrm>
              <a:off x="3240192" y="2980646"/>
              <a:ext cx="2520741" cy="64632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  <a:headEnd/>
              <a:tailEnd/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algn="ctr"/>
              <a:r>
                <a:rPr lang="th-TH" b="1" dirty="0" smtClean="0">
                  <a:solidFill>
                    <a:schemeClr val="tx2"/>
                  </a:solidFill>
                  <a:latin typeface="Angsana New" pitchFamily="18" charset="-34"/>
                  <a:cs typeface="Angsana New" pitchFamily="18" charset="-34"/>
                </a:rPr>
                <a:t>ยินต้อนรับ  ชื่อ </a:t>
              </a:r>
              <a:r>
                <a:rPr lang="en-US" b="1" dirty="0" smtClean="0">
                  <a:solidFill>
                    <a:schemeClr val="tx2"/>
                  </a:solidFill>
                  <a:latin typeface="Angsana New" pitchFamily="18" charset="-34"/>
                  <a:cs typeface="Angsana New" pitchFamily="18" charset="-34"/>
                </a:rPr>
                <a:t>(User)</a:t>
              </a:r>
              <a:endParaRPr lang="en-US" b="1" dirty="0">
                <a:solidFill>
                  <a:schemeClr val="tx2"/>
                </a:solidFill>
                <a:latin typeface="Angsana New" pitchFamily="18" charset="-34"/>
                <a:cs typeface="Angsana New" pitchFamily="18" charset="-34"/>
              </a:endParaRPr>
            </a:p>
          </p:txBody>
        </p:sp>
      </p:grpSp>
      <p:sp>
        <p:nvSpPr>
          <p:cNvPr id="24" name="Rounded Rectangle 23"/>
          <p:cNvSpPr/>
          <p:nvPr/>
        </p:nvSpPr>
        <p:spPr>
          <a:xfrm>
            <a:off x="1928794" y="2643182"/>
            <a:ext cx="785818" cy="285752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Logout</a:t>
            </a:r>
            <a:endParaRPr lang="th-TH" b="1" dirty="0">
              <a:solidFill>
                <a:schemeClr val="bg1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25" name="Right Arrow 24"/>
          <p:cNvSpPr/>
          <p:nvPr/>
        </p:nvSpPr>
        <p:spPr>
          <a:xfrm>
            <a:off x="3500430" y="4079922"/>
            <a:ext cx="500066" cy="357190"/>
          </a:xfrm>
          <a:prstGeom prst="rightArrow">
            <a:avLst/>
          </a:prstGeom>
          <a:solidFill>
            <a:srgbClr val="FF000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400"/>
          </a:p>
        </p:txBody>
      </p:sp>
      <p:sp>
        <p:nvSpPr>
          <p:cNvPr id="26" name="Oval 25"/>
          <p:cNvSpPr/>
          <p:nvPr/>
        </p:nvSpPr>
        <p:spPr>
          <a:xfrm>
            <a:off x="4949828" y="714356"/>
            <a:ext cx="500066" cy="500066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500" b="1" dirty="0">
              <a:solidFill>
                <a:schemeClr val="tx2"/>
              </a:solidFill>
            </a:endParaRPr>
          </a:p>
        </p:txBody>
      </p:sp>
      <p:sp>
        <p:nvSpPr>
          <p:cNvPr id="27" name="Oval 26"/>
          <p:cNvSpPr/>
          <p:nvPr/>
        </p:nvSpPr>
        <p:spPr>
          <a:xfrm>
            <a:off x="6715140" y="6143644"/>
            <a:ext cx="546790" cy="512422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700" b="1" dirty="0">
              <a:solidFill>
                <a:schemeClr val="bg1"/>
              </a:solidFill>
            </a:endParaRPr>
          </a:p>
        </p:txBody>
      </p:sp>
      <p:grpSp>
        <p:nvGrpSpPr>
          <p:cNvPr id="4" name="Group 27"/>
          <p:cNvGrpSpPr/>
          <p:nvPr/>
        </p:nvGrpSpPr>
        <p:grpSpPr>
          <a:xfrm>
            <a:off x="4211960" y="1428736"/>
            <a:ext cx="1574487" cy="500066"/>
            <a:chOff x="1586526" y="508528"/>
            <a:chExt cx="1311113" cy="655556"/>
          </a:xfrm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</p:grpSpPr>
        <p:sp>
          <p:nvSpPr>
            <p:cNvPr id="29" name="Rectangle 28"/>
            <p:cNvSpPr/>
            <p:nvPr/>
          </p:nvSpPr>
          <p:spPr>
            <a:xfrm>
              <a:off x="1586526" y="508528"/>
              <a:ext cx="1311113" cy="655556"/>
            </a:xfrm>
            <a:prstGeom prst="rect">
              <a:avLst/>
            </a:prstGeom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4">
                <a:hueOff val="0"/>
                <a:satOff val="0"/>
                <a:lumOff val="0"/>
                <a:alphaOff val="0"/>
              </a:schemeClr>
            </a:fillRef>
            <a:effectRef idx="1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586526" y="508528"/>
              <a:ext cx="1311113" cy="655556"/>
            </a:xfrm>
            <a:prstGeom prst="rect">
              <a:avLst/>
            </a:prstGeom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11430" tIns="11430" rIns="11430" bIns="1143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th-TH" sz="2000" b="1" kern="1200" dirty="0" smtClean="0">
                  <a:solidFill>
                    <a:schemeClr val="tx2"/>
                  </a:solidFill>
                  <a:latin typeface="Angsana New" pitchFamily="18" charset="-34"/>
                  <a:cs typeface="Angsana New" pitchFamily="18" charset="-34"/>
                </a:rPr>
                <a:t>เลือกเมนูยกเลิกการลา</a:t>
              </a:r>
              <a:endParaRPr lang="th-TH" sz="2000" b="1" kern="1200" dirty="0">
                <a:solidFill>
                  <a:schemeClr val="tx2"/>
                </a:solidFill>
                <a:latin typeface="Angsana New" pitchFamily="18" charset="-34"/>
                <a:cs typeface="Angsana New" pitchFamily="18" charset="-34"/>
              </a:endParaRPr>
            </a:p>
          </p:txBody>
        </p:sp>
      </p:grpSp>
      <p:grpSp>
        <p:nvGrpSpPr>
          <p:cNvPr id="5" name="Group 30"/>
          <p:cNvGrpSpPr/>
          <p:nvPr/>
        </p:nvGrpSpPr>
        <p:grpSpPr>
          <a:xfrm>
            <a:off x="4211960" y="2214554"/>
            <a:ext cx="1574486" cy="500066"/>
            <a:chOff x="1586526" y="508528"/>
            <a:chExt cx="1311113" cy="655556"/>
          </a:xfrm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</p:grpSpPr>
        <p:sp>
          <p:nvSpPr>
            <p:cNvPr id="32" name="Rectangle 31"/>
            <p:cNvSpPr/>
            <p:nvPr/>
          </p:nvSpPr>
          <p:spPr>
            <a:xfrm>
              <a:off x="1586526" y="508528"/>
              <a:ext cx="1311113" cy="655556"/>
            </a:xfrm>
            <a:prstGeom prst="rect">
              <a:avLst/>
            </a:prstGeom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4">
                <a:hueOff val="0"/>
                <a:satOff val="0"/>
                <a:lumOff val="0"/>
                <a:alphaOff val="0"/>
              </a:schemeClr>
            </a:fillRef>
            <a:effectRef idx="1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1586526" y="508528"/>
              <a:ext cx="1311113" cy="655556"/>
            </a:xfrm>
            <a:prstGeom prst="rect">
              <a:avLst/>
            </a:prstGeom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11430" tIns="11430" rIns="11430" bIns="1143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th-TH" b="1" kern="1200" dirty="0" smtClean="0">
                  <a:solidFill>
                    <a:schemeClr val="tx2"/>
                  </a:solidFill>
                  <a:latin typeface="Angsana New" pitchFamily="18" charset="-34"/>
                  <a:cs typeface="Angsana New" pitchFamily="18" charset="-34"/>
                </a:rPr>
                <a:t>เลือกใบลาที่ต้องการยกเลิก</a:t>
              </a:r>
              <a:endParaRPr lang="th-TH" b="1" kern="1200" dirty="0">
                <a:solidFill>
                  <a:schemeClr val="tx2"/>
                </a:solidFill>
                <a:latin typeface="Angsana New" pitchFamily="18" charset="-34"/>
                <a:cs typeface="Angsana New" pitchFamily="18" charset="-34"/>
              </a:endParaRPr>
            </a:p>
          </p:txBody>
        </p:sp>
      </p:grpSp>
      <p:grpSp>
        <p:nvGrpSpPr>
          <p:cNvPr id="6" name="Group 36"/>
          <p:cNvGrpSpPr/>
          <p:nvPr/>
        </p:nvGrpSpPr>
        <p:grpSpPr>
          <a:xfrm>
            <a:off x="4211960" y="3000372"/>
            <a:ext cx="1574486" cy="500066"/>
            <a:chOff x="1586526" y="508528"/>
            <a:chExt cx="1311113" cy="655556"/>
          </a:xfrm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</p:grpSpPr>
        <p:sp>
          <p:nvSpPr>
            <p:cNvPr id="38" name="Rectangle 37"/>
            <p:cNvSpPr/>
            <p:nvPr/>
          </p:nvSpPr>
          <p:spPr>
            <a:xfrm>
              <a:off x="1586526" y="508528"/>
              <a:ext cx="1311113" cy="655556"/>
            </a:xfrm>
            <a:prstGeom prst="rect">
              <a:avLst/>
            </a:prstGeom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4">
                <a:hueOff val="0"/>
                <a:satOff val="0"/>
                <a:lumOff val="0"/>
                <a:alphaOff val="0"/>
              </a:schemeClr>
            </a:fillRef>
            <a:effectRef idx="1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39" name="Rectangle 38"/>
            <p:cNvSpPr/>
            <p:nvPr/>
          </p:nvSpPr>
          <p:spPr>
            <a:xfrm>
              <a:off x="1586526" y="508528"/>
              <a:ext cx="1311113" cy="655556"/>
            </a:xfrm>
            <a:prstGeom prst="rect">
              <a:avLst/>
            </a:prstGeom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11430" tIns="11430" rIns="11430" bIns="1143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th-TH" b="1" kern="1200" dirty="0" smtClean="0">
                  <a:solidFill>
                    <a:schemeClr val="tx2"/>
                  </a:solidFill>
                  <a:latin typeface="Angsana New" pitchFamily="18" charset="-34"/>
                  <a:cs typeface="Angsana New" pitchFamily="18" charset="-34"/>
                </a:rPr>
                <a:t>กดปุ่มยกเลิกการลา</a:t>
              </a:r>
              <a:endParaRPr lang="th-TH" b="1" kern="1200" dirty="0">
                <a:solidFill>
                  <a:schemeClr val="tx2"/>
                </a:solidFill>
                <a:latin typeface="Angsana New" pitchFamily="18" charset="-34"/>
                <a:cs typeface="Angsana New" pitchFamily="18" charset="-34"/>
              </a:endParaRPr>
            </a:p>
          </p:txBody>
        </p:sp>
      </p:grpSp>
      <p:grpSp>
        <p:nvGrpSpPr>
          <p:cNvPr id="7" name="Group 39"/>
          <p:cNvGrpSpPr/>
          <p:nvPr/>
        </p:nvGrpSpPr>
        <p:grpSpPr>
          <a:xfrm>
            <a:off x="6382334" y="1428736"/>
            <a:ext cx="1332938" cy="500066"/>
            <a:chOff x="2020747" y="1531932"/>
            <a:chExt cx="1669304" cy="834652"/>
          </a:xfrm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</p:grpSpPr>
        <p:sp>
          <p:nvSpPr>
            <p:cNvPr id="41" name="Rectangle 40"/>
            <p:cNvSpPr/>
            <p:nvPr/>
          </p:nvSpPr>
          <p:spPr>
            <a:xfrm>
              <a:off x="2020747" y="1531932"/>
              <a:ext cx="1669304" cy="834652"/>
            </a:xfrm>
            <a:prstGeom prst="rect">
              <a:avLst/>
            </a:prstGeom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6">
                <a:hueOff val="0"/>
                <a:satOff val="0"/>
                <a:lumOff val="0"/>
                <a:alphaOff val="0"/>
              </a:schemeClr>
            </a:fillRef>
            <a:effectRef idx="1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42" name="Rectangle 41"/>
            <p:cNvSpPr/>
            <p:nvPr/>
          </p:nvSpPr>
          <p:spPr>
            <a:xfrm>
              <a:off x="2020747" y="1531932"/>
              <a:ext cx="1669304" cy="834652"/>
            </a:xfrm>
            <a:prstGeom prst="rect">
              <a:avLst/>
            </a:prstGeom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17780" tIns="17780" rIns="17780" bIns="17780" numCol="1" spcCol="1270" anchor="ctr" anchorCtr="0">
              <a:noAutofit/>
            </a:bodyPr>
            <a:lstStyle/>
            <a:p>
              <a:pPr lvl="0" algn="ctr"/>
              <a:r>
                <a:rPr lang="th-TH" b="1" dirty="0" smtClean="0">
                  <a:solidFill>
                    <a:schemeClr val="tx2"/>
                  </a:solidFill>
                  <a:latin typeface="Angsana New" pitchFamily="18" charset="-34"/>
                  <a:cs typeface="Angsana New" pitchFamily="18" charset="-34"/>
                </a:rPr>
                <a:t>แสดงใบลาทั้งหมด</a:t>
              </a:r>
              <a:endParaRPr lang="th-TH" b="1" dirty="0">
                <a:solidFill>
                  <a:schemeClr val="tx2"/>
                </a:solidFill>
                <a:latin typeface="Angsana New" pitchFamily="18" charset="-34"/>
                <a:cs typeface="Angsana New" pitchFamily="18" charset="-34"/>
              </a:endParaRPr>
            </a:p>
          </p:txBody>
        </p:sp>
      </p:grpSp>
      <p:grpSp>
        <p:nvGrpSpPr>
          <p:cNvPr id="8" name="Group 42"/>
          <p:cNvGrpSpPr/>
          <p:nvPr/>
        </p:nvGrpSpPr>
        <p:grpSpPr>
          <a:xfrm>
            <a:off x="6357950" y="2206616"/>
            <a:ext cx="1370023" cy="508004"/>
            <a:chOff x="1959920" y="1531932"/>
            <a:chExt cx="1730131" cy="834655"/>
          </a:xfrm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</p:grpSpPr>
        <p:sp>
          <p:nvSpPr>
            <p:cNvPr id="44" name="Rectangle 43"/>
            <p:cNvSpPr/>
            <p:nvPr/>
          </p:nvSpPr>
          <p:spPr>
            <a:xfrm>
              <a:off x="2020747" y="1531932"/>
              <a:ext cx="1669304" cy="834652"/>
            </a:xfrm>
            <a:prstGeom prst="rect">
              <a:avLst/>
            </a:prstGeom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6">
                <a:hueOff val="0"/>
                <a:satOff val="0"/>
                <a:lumOff val="0"/>
                <a:alphaOff val="0"/>
              </a:schemeClr>
            </a:fillRef>
            <a:effectRef idx="1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45" name="Rectangle 44"/>
            <p:cNvSpPr/>
            <p:nvPr/>
          </p:nvSpPr>
          <p:spPr>
            <a:xfrm>
              <a:off x="1959920" y="1531934"/>
              <a:ext cx="1669304" cy="834653"/>
            </a:xfrm>
            <a:prstGeom prst="rect">
              <a:avLst/>
            </a:prstGeom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17780" tIns="17780" rIns="17780" bIns="17780" numCol="1" spcCol="1270" anchor="ctr" anchorCtr="0">
              <a:noAutofit/>
            </a:bodyPr>
            <a:lstStyle/>
            <a:p>
              <a:pPr lvl="0" algn="ctr"/>
              <a:r>
                <a:rPr lang="th-TH" b="1" dirty="0" smtClean="0">
                  <a:solidFill>
                    <a:schemeClr val="tx2"/>
                  </a:solidFill>
                  <a:latin typeface="Angsana New" pitchFamily="18" charset="-34"/>
                  <a:cs typeface="Angsana New" pitchFamily="18" charset="-34"/>
                </a:rPr>
                <a:t>แสดงใบลาที่เลือก</a:t>
              </a:r>
              <a:endParaRPr lang="th-TH" b="1" dirty="0">
                <a:solidFill>
                  <a:schemeClr val="tx2"/>
                </a:solidFill>
                <a:latin typeface="Angsana New" pitchFamily="18" charset="-34"/>
                <a:cs typeface="Angsana New" pitchFamily="18" charset="-34"/>
              </a:endParaRPr>
            </a:p>
          </p:txBody>
        </p:sp>
      </p:grpSp>
      <p:sp>
        <p:nvSpPr>
          <p:cNvPr id="46" name="Flowchart: Decision 45"/>
          <p:cNvSpPr/>
          <p:nvPr/>
        </p:nvSpPr>
        <p:spPr>
          <a:xfrm>
            <a:off x="4572000" y="4500570"/>
            <a:ext cx="1285884" cy="642942"/>
          </a:xfrm>
          <a:prstGeom prst="flowChartDecision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 smtClean="0">
                <a:solidFill>
                  <a:schemeClr val="tx2"/>
                </a:solidFill>
              </a:rPr>
              <a:t>ยืนยัน</a:t>
            </a:r>
            <a:endParaRPr lang="th-TH" b="1" dirty="0">
              <a:solidFill>
                <a:schemeClr val="tx2"/>
              </a:solidFill>
            </a:endParaRPr>
          </a:p>
        </p:txBody>
      </p:sp>
      <p:grpSp>
        <p:nvGrpSpPr>
          <p:cNvPr id="21" name="Group 46"/>
          <p:cNvGrpSpPr/>
          <p:nvPr/>
        </p:nvGrpSpPr>
        <p:grpSpPr>
          <a:xfrm>
            <a:off x="6165380" y="3429000"/>
            <a:ext cx="1724450" cy="795757"/>
            <a:chOff x="2020747" y="1531932"/>
            <a:chExt cx="1669304" cy="834652"/>
          </a:xfrm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</p:grpSpPr>
        <p:sp>
          <p:nvSpPr>
            <p:cNvPr id="48" name="Rectangle 47"/>
            <p:cNvSpPr/>
            <p:nvPr/>
          </p:nvSpPr>
          <p:spPr>
            <a:xfrm>
              <a:off x="2020747" y="1531932"/>
              <a:ext cx="1669304" cy="834652"/>
            </a:xfrm>
            <a:prstGeom prst="rect">
              <a:avLst/>
            </a:prstGeom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6">
                <a:hueOff val="0"/>
                <a:satOff val="0"/>
                <a:lumOff val="0"/>
                <a:alphaOff val="0"/>
              </a:schemeClr>
            </a:fillRef>
            <a:effectRef idx="1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49" name="Rectangle 48"/>
            <p:cNvSpPr/>
            <p:nvPr/>
          </p:nvSpPr>
          <p:spPr>
            <a:xfrm>
              <a:off x="2020747" y="1531932"/>
              <a:ext cx="1669304" cy="834652"/>
            </a:xfrm>
            <a:prstGeom prst="rect">
              <a:avLst/>
            </a:prstGeom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17780" tIns="17780" rIns="17780" bIns="17780" numCol="1" spcCol="1270" anchor="ctr" anchorCtr="0">
              <a:noAutofit/>
            </a:bodyPr>
            <a:lstStyle/>
            <a:p>
              <a:pPr lvl="0" algn="ctr"/>
              <a:r>
                <a:rPr lang="th-TH" b="1" dirty="0" smtClean="0">
                  <a:solidFill>
                    <a:schemeClr val="tx2"/>
                  </a:solidFill>
                  <a:latin typeface="Angsana New" pitchFamily="18" charset="-34"/>
                  <a:cs typeface="Angsana New" pitchFamily="18" charset="-34"/>
                </a:rPr>
                <a:t>ระบบแสดงหน้าจอเตือน </a:t>
              </a:r>
              <a:r>
                <a:rPr lang="en-US" b="1" dirty="0" smtClean="0">
                  <a:solidFill>
                    <a:schemeClr val="tx2"/>
                  </a:solidFill>
                  <a:latin typeface="Angsana New" pitchFamily="18" charset="-34"/>
                  <a:cs typeface="Angsana New" pitchFamily="18" charset="-34"/>
                </a:rPr>
                <a:t>User </a:t>
              </a:r>
              <a:r>
                <a:rPr lang="th-TH" b="1" dirty="0" smtClean="0">
                  <a:solidFill>
                    <a:schemeClr val="tx2"/>
                  </a:solidFill>
                  <a:latin typeface="Angsana New" pitchFamily="18" charset="-34"/>
                  <a:cs typeface="Angsana New" pitchFamily="18" charset="-34"/>
                </a:rPr>
                <a:t>ให้ยืนยันการยกเลิก</a:t>
              </a:r>
              <a:endParaRPr lang="th-TH" b="1" dirty="0">
                <a:solidFill>
                  <a:schemeClr val="tx2"/>
                </a:solidFill>
                <a:latin typeface="Angsana New" pitchFamily="18" charset="-34"/>
                <a:cs typeface="Angsana New" pitchFamily="18" charset="-34"/>
              </a:endParaRPr>
            </a:p>
          </p:txBody>
        </p:sp>
      </p:grpSp>
      <p:grpSp>
        <p:nvGrpSpPr>
          <p:cNvPr id="28" name="Group 49"/>
          <p:cNvGrpSpPr/>
          <p:nvPr/>
        </p:nvGrpSpPr>
        <p:grpSpPr>
          <a:xfrm>
            <a:off x="6357950" y="5500702"/>
            <a:ext cx="1285884" cy="500066"/>
            <a:chOff x="2020747" y="1531932"/>
            <a:chExt cx="1669304" cy="834652"/>
          </a:xfrm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</p:grpSpPr>
        <p:sp>
          <p:nvSpPr>
            <p:cNvPr id="51" name="Rectangle 50"/>
            <p:cNvSpPr/>
            <p:nvPr/>
          </p:nvSpPr>
          <p:spPr>
            <a:xfrm>
              <a:off x="2020747" y="1531932"/>
              <a:ext cx="1669304" cy="834652"/>
            </a:xfrm>
            <a:prstGeom prst="rect">
              <a:avLst/>
            </a:prstGeom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6">
                <a:hueOff val="0"/>
                <a:satOff val="0"/>
                <a:lumOff val="0"/>
                <a:alphaOff val="0"/>
              </a:schemeClr>
            </a:fillRef>
            <a:effectRef idx="1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52" name="Rectangle 51"/>
            <p:cNvSpPr/>
            <p:nvPr/>
          </p:nvSpPr>
          <p:spPr>
            <a:xfrm>
              <a:off x="2020747" y="1531932"/>
              <a:ext cx="1669304" cy="834652"/>
            </a:xfrm>
            <a:prstGeom prst="rect">
              <a:avLst/>
            </a:prstGeom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17780" tIns="17780" rIns="17780" bIns="17780" numCol="1" spcCol="1270" anchor="ctr" anchorCtr="0">
              <a:noAutofit/>
            </a:bodyPr>
            <a:lstStyle/>
            <a:p>
              <a:pPr lvl="0" algn="ctr"/>
              <a:r>
                <a:rPr lang="th-TH" b="1" dirty="0" smtClean="0">
                  <a:solidFill>
                    <a:schemeClr val="tx2"/>
                  </a:solidFill>
                  <a:latin typeface="Angsana New" pitchFamily="18" charset="-34"/>
                  <a:cs typeface="Angsana New" pitchFamily="18" charset="-34"/>
                </a:rPr>
                <a:t>ยกเลิกใบลา</a:t>
              </a:r>
              <a:endParaRPr lang="en-US" b="1" dirty="0" smtClean="0">
                <a:solidFill>
                  <a:schemeClr val="tx2"/>
                </a:solidFill>
                <a:latin typeface="Angsana New" pitchFamily="18" charset="-34"/>
                <a:cs typeface="Angsana New" pitchFamily="18" charset="-34"/>
              </a:endParaRPr>
            </a:p>
          </p:txBody>
        </p:sp>
      </p:grpSp>
      <p:cxnSp>
        <p:nvCxnSpPr>
          <p:cNvPr id="53" name="Straight Arrow Connector 52"/>
          <p:cNvCxnSpPr/>
          <p:nvPr/>
        </p:nvCxnSpPr>
        <p:spPr>
          <a:xfrm>
            <a:off x="5786446" y="1678769"/>
            <a:ext cx="595888" cy="158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54" name="Elbow Connector 53"/>
          <p:cNvCxnSpPr/>
          <p:nvPr/>
        </p:nvCxnSpPr>
        <p:spPr>
          <a:xfrm rot="5400000">
            <a:off x="5988997" y="1154748"/>
            <a:ext cx="285752" cy="1833861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55" name="Straight Arrow Connector 54"/>
          <p:cNvCxnSpPr/>
          <p:nvPr/>
        </p:nvCxnSpPr>
        <p:spPr>
          <a:xfrm>
            <a:off x="5786446" y="2486018"/>
            <a:ext cx="595888" cy="158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56" name="Elbow Connector 55"/>
          <p:cNvCxnSpPr/>
          <p:nvPr/>
        </p:nvCxnSpPr>
        <p:spPr>
          <a:xfrm rot="5400000">
            <a:off x="5988997" y="1940565"/>
            <a:ext cx="285752" cy="1833861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60" name="Shape 59"/>
          <p:cNvCxnSpPr/>
          <p:nvPr/>
        </p:nvCxnSpPr>
        <p:spPr>
          <a:xfrm>
            <a:off x="5786446" y="3226490"/>
            <a:ext cx="1233927" cy="250033"/>
          </a:xfrm>
          <a:prstGeom prst="bentConnector2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62" name="Elbow Connector 61"/>
          <p:cNvCxnSpPr>
            <a:endCxn id="27" idx="0"/>
          </p:cNvCxnSpPr>
          <p:nvPr/>
        </p:nvCxnSpPr>
        <p:spPr>
          <a:xfrm rot="5400000">
            <a:off x="6923276" y="6066028"/>
            <a:ext cx="142876" cy="12357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63" name="Straight Arrow Connector 62"/>
          <p:cNvCxnSpPr/>
          <p:nvPr/>
        </p:nvCxnSpPr>
        <p:spPr>
          <a:xfrm rot="16200000" flipH="1">
            <a:off x="5095085" y="1321578"/>
            <a:ext cx="214314" cy="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67" name="Elbow Connector 66"/>
          <p:cNvCxnSpPr>
            <a:stCxn id="49" idx="2"/>
            <a:endCxn id="46" idx="0"/>
          </p:cNvCxnSpPr>
          <p:nvPr/>
        </p:nvCxnSpPr>
        <p:spPr>
          <a:xfrm rot="5400000">
            <a:off x="5983368" y="3456332"/>
            <a:ext cx="275813" cy="1812663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69" name="Elbow Connector 68"/>
          <p:cNvCxnSpPr>
            <a:stCxn id="46" idx="2"/>
            <a:endCxn id="52" idx="0"/>
          </p:cNvCxnSpPr>
          <p:nvPr/>
        </p:nvCxnSpPr>
        <p:spPr>
          <a:xfrm rot="16200000" flipH="1">
            <a:off x="5929322" y="4429132"/>
            <a:ext cx="357190" cy="1785950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65" name="TextBox 64"/>
          <p:cNvSpPr txBox="1"/>
          <p:nvPr/>
        </p:nvSpPr>
        <p:spPr>
          <a:xfrm>
            <a:off x="5857884" y="5143512"/>
            <a:ext cx="348172" cy="369332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rtlCol="0">
            <a:spAutoFit/>
          </a:bodyPr>
          <a:lstStyle/>
          <a:p>
            <a:r>
              <a:rPr lang="th-TH" dirty="0" smtClean="0">
                <a:solidFill>
                  <a:schemeClr val="bg1"/>
                </a:solidFill>
              </a:rPr>
              <a:t>ใช่</a:t>
            </a:r>
            <a:endParaRPr lang="th-TH" dirty="0">
              <a:solidFill>
                <a:schemeClr val="bg1"/>
              </a:solidFill>
            </a:endParaRPr>
          </a:p>
        </p:txBody>
      </p:sp>
      <p:cxnSp>
        <p:nvCxnSpPr>
          <p:cNvPr id="71" name="Elbow Connector 70"/>
          <p:cNvCxnSpPr>
            <a:stCxn id="46" idx="3"/>
            <a:endCxn id="42" idx="3"/>
          </p:cNvCxnSpPr>
          <p:nvPr/>
        </p:nvCxnSpPr>
        <p:spPr>
          <a:xfrm flipV="1">
            <a:off x="5857884" y="1678769"/>
            <a:ext cx="1857388" cy="3143272"/>
          </a:xfrm>
          <a:prstGeom prst="bentConnector3">
            <a:avLst>
              <a:gd name="adj1" fmla="val 123618"/>
            </a:avLst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64" name="TextBox 63"/>
          <p:cNvSpPr txBox="1"/>
          <p:nvPr/>
        </p:nvSpPr>
        <p:spPr>
          <a:xfrm>
            <a:off x="7997218" y="3286124"/>
            <a:ext cx="360996" cy="369332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rtlCol="0">
            <a:spAutoFit/>
          </a:bodyPr>
          <a:lstStyle/>
          <a:p>
            <a:r>
              <a:rPr lang="th-TH" dirty="0" smtClean="0">
                <a:solidFill>
                  <a:schemeClr val="bg1"/>
                </a:solidFill>
              </a:rPr>
              <a:t>ไม่</a:t>
            </a:r>
            <a:endParaRPr lang="th-TH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Rectangle 82"/>
          <p:cNvSpPr/>
          <p:nvPr/>
        </p:nvSpPr>
        <p:spPr>
          <a:xfrm>
            <a:off x="3995936" y="1071546"/>
            <a:ext cx="4648030" cy="2928958"/>
          </a:xfrm>
          <a:prstGeom prst="rect">
            <a:avLst/>
          </a:prstGeom>
          <a:noFill/>
          <a:ln w="635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09" name="Rectangle 108"/>
          <p:cNvSpPr/>
          <p:nvPr/>
        </p:nvSpPr>
        <p:spPr>
          <a:xfrm>
            <a:off x="4357686" y="4286256"/>
            <a:ext cx="4000528" cy="1785950"/>
          </a:xfrm>
          <a:prstGeom prst="rect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157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h-TH"/>
          </a:p>
        </p:txBody>
      </p:sp>
      <p:sp>
        <p:nvSpPr>
          <p:cNvPr id="11674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h-TH"/>
          </a:p>
        </p:txBody>
      </p:sp>
      <p:sp>
        <p:nvSpPr>
          <p:cNvPr id="11" name="Title 1"/>
          <p:cNvSpPr txBox="1">
            <a:spLocks/>
          </p:cNvSpPr>
          <p:nvPr/>
        </p:nvSpPr>
        <p:spPr bwMode="white">
          <a:xfrm>
            <a:off x="142844" y="228600"/>
            <a:ext cx="9286940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lvl="0"/>
            <a:r>
              <a:rPr kumimoji="0" lang="en-US" sz="4800" b="1" i="0" u="none" strike="noStrike" kern="0" cap="none" spc="0" normalizeH="0" baseline="0" noProof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/>
                <a:uLnTx/>
                <a:uFillTx/>
                <a:latin typeface="Angsana New" pitchFamily="18" charset="-34"/>
                <a:ea typeface="+mj-ea"/>
                <a:cs typeface="Angsana New" pitchFamily="18" charset="-34"/>
              </a:rPr>
              <a:t>Activity Diagram </a:t>
            </a:r>
            <a:r>
              <a:rPr lang="th-TH" sz="4800" b="1" kern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latin typeface="Angsana New" pitchFamily="18" charset="-34"/>
                <a:ea typeface="+mn-ea"/>
                <a:cs typeface="Angsana New" pitchFamily="18" charset="-34"/>
              </a:rPr>
              <a:t>ยกเลิกการลา ใน</a:t>
            </a:r>
            <a:r>
              <a:rPr lang="th-TH" sz="4800" b="1" kern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latin typeface="Angsana New" pitchFamily="18" charset="-34"/>
                <a:ea typeface="+mn-ea"/>
                <a:cs typeface="Angsana New" pitchFamily="18" charset="-34"/>
              </a:rPr>
              <a:t>สถานะอนุมัติแล้ว</a:t>
            </a:r>
            <a:endParaRPr kumimoji="0" lang="th-TH" sz="4800" b="1" i="0" u="none" strike="noStrike" kern="0" cap="none" spc="0" normalizeH="0" baseline="0" noProof="0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/>
              <a:uLnTx/>
              <a:uFillTx/>
              <a:latin typeface="Angsana New" pitchFamily="18" charset="-34"/>
              <a:ea typeface="+mj-ea"/>
              <a:cs typeface="Angsana New" pitchFamily="18" charset="-34"/>
            </a:endParaRPr>
          </a:p>
        </p:txBody>
      </p:sp>
      <p:sp>
        <p:nvSpPr>
          <p:cNvPr id="11776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h-TH"/>
          </a:p>
        </p:txBody>
      </p:sp>
      <p:sp>
        <p:nvSpPr>
          <p:cNvPr id="11981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h-TH"/>
          </a:p>
        </p:txBody>
      </p:sp>
      <p:sp>
        <p:nvSpPr>
          <p:cNvPr id="8" name="Oval 7"/>
          <p:cNvSpPr/>
          <p:nvPr/>
        </p:nvSpPr>
        <p:spPr>
          <a:xfrm>
            <a:off x="4770236" y="785794"/>
            <a:ext cx="377828" cy="35719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500" b="1" dirty="0">
              <a:solidFill>
                <a:schemeClr val="tx2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6893876" y="6715148"/>
            <a:ext cx="214314" cy="214314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700" b="1" dirty="0">
              <a:solidFill>
                <a:schemeClr val="bg1"/>
              </a:solidFill>
            </a:endParaRPr>
          </a:p>
        </p:txBody>
      </p:sp>
      <p:grpSp>
        <p:nvGrpSpPr>
          <p:cNvPr id="2" name="Group 9"/>
          <p:cNvGrpSpPr/>
          <p:nvPr/>
        </p:nvGrpSpPr>
        <p:grpSpPr>
          <a:xfrm>
            <a:off x="4211960" y="1339392"/>
            <a:ext cx="1574487" cy="500066"/>
            <a:chOff x="1586526" y="508528"/>
            <a:chExt cx="1311113" cy="655556"/>
          </a:xfrm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</p:grpSpPr>
        <p:sp>
          <p:nvSpPr>
            <p:cNvPr id="12" name="Rectangle 11"/>
            <p:cNvSpPr/>
            <p:nvPr/>
          </p:nvSpPr>
          <p:spPr>
            <a:xfrm>
              <a:off x="1586526" y="508528"/>
              <a:ext cx="1311113" cy="655556"/>
            </a:xfrm>
            <a:prstGeom prst="rect">
              <a:avLst/>
            </a:prstGeom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4">
                <a:hueOff val="0"/>
                <a:satOff val="0"/>
                <a:lumOff val="0"/>
                <a:alphaOff val="0"/>
              </a:schemeClr>
            </a:fillRef>
            <a:effectRef idx="1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586526" y="508528"/>
              <a:ext cx="1311113" cy="655556"/>
            </a:xfrm>
            <a:prstGeom prst="rect">
              <a:avLst/>
            </a:prstGeom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11430" tIns="11430" rIns="11430" bIns="1143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th-TH" b="1" kern="1200" dirty="0" smtClean="0">
                  <a:solidFill>
                    <a:schemeClr val="tx2"/>
                  </a:solidFill>
                  <a:latin typeface="Angsana New" pitchFamily="18" charset="-34"/>
                  <a:cs typeface="Angsana New" pitchFamily="18" charset="-34"/>
                </a:rPr>
                <a:t>เลือกเมนูยกเลิกการลา</a:t>
              </a:r>
              <a:endParaRPr lang="th-TH" b="1" kern="1200" dirty="0">
                <a:solidFill>
                  <a:schemeClr val="tx2"/>
                </a:solidFill>
                <a:latin typeface="Angsana New" pitchFamily="18" charset="-34"/>
                <a:cs typeface="Angsana New" pitchFamily="18" charset="-34"/>
              </a:endParaRPr>
            </a:p>
          </p:txBody>
        </p:sp>
      </p:grpSp>
      <p:grpSp>
        <p:nvGrpSpPr>
          <p:cNvPr id="3" name="Group 13"/>
          <p:cNvGrpSpPr/>
          <p:nvPr/>
        </p:nvGrpSpPr>
        <p:grpSpPr>
          <a:xfrm>
            <a:off x="4211960" y="2125210"/>
            <a:ext cx="1574486" cy="500066"/>
            <a:chOff x="1586526" y="508528"/>
            <a:chExt cx="1311113" cy="655556"/>
          </a:xfrm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</p:grpSpPr>
        <p:sp>
          <p:nvSpPr>
            <p:cNvPr id="15" name="Rectangle 14"/>
            <p:cNvSpPr/>
            <p:nvPr/>
          </p:nvSpPr>
          <p:spPr>
            <a:xfrm>
              <a:off x="1586526" y="508528"/>
              <a:ext cx="1311113" cy="655556"/>
            </a:xfrm>
            <a:prstGeom prst="rect">
              <a:avLst/>
            </a:prstGeom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4">
                <a:hueOff val="0"/>
                <a:satOff val="0"/>
                <a:lumOff val="0"/>
                <a:alphaOff val="0"/>
              </a:schemeClr>
            </a:fillRef>
            <a:effectRef idx="1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16" name="Rectangle 15"/>
            <p:cNvSpPr/>
            <p:nvPr/>
          </p:nvSpPr>
          <p:spPr>
            <a:xfrm>
              <a:off x="1586526" y="508528"/>
              <a:ext cx="1311113" cy="655556"/>
            </a:xfrm>
            <a:prstGeom prst="rect">
              <a:avLst/>
            </a:prstGeom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11430" tIns="11430" rIns="11430" bIns="1143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th-TH" b="1" kern="1200" dirty="0" smtClean="0">
                  <a:solidFill>
                    <a:schemeClr val="tx2"/>
                  </a:solidFill>
                  <a:latin typeface="Angsana New" pitchFamily="18" charset="-34"/>
                  <a:cs typeface="Angsana New" pitchFamily="18" charset="-34"/>
                </a:rPr>
                <a:t>เลือกใบลาที่ต้องการยกเลิก</a:t>
              </a:r>
              <a:endParaRPr lang="th-TH" b="1" kern="1200" dirty="0">
                <a:solidFill>
                  <a:schemeClr val="tx2"/>
                </a:solidFill>
                <a:latin typeface="Angsana New" pitchFamily="18" charset="-34"/>
                <a:cs typeface="Angsana New" pitchFamily="18" charset="-34"/>
              </a:endParaRPr>
            </a:p>
          </p:txBody>
        </p:sp>
      </p:grpSp>
      <p:grpSp>
        <p:nvGrpSpPr>
          <p:cNvPr id="4" name="Group 16"/>
          <p:cNvGrpSpPr/>
          <p:nvPr/>
        </p:nvGrpSpPr>
        <p:grpSpPr>
          <a:xfrm>
            <a:off x="4211960" y="2852936"/>
            <a:ext cx="1574486" cy="500066"/>
            <a:chOff x="1586526" y="508528"/>
            <a:chExt cx="1311113" cy="655556"/>
          </a:xfrm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</p:grpSpPr>
        <p:sp>
          <p:nvSpPr>
            <p:cNvPr id="18" name="Rectangle 17"/>
            <p:cNvSpPr/>
            <p:nvPr/>
          </p:nvSpPr>
          <p:spPr>
            <a:xfrm>
              <a:off x="1586526" y="508528"/>
              <a:ext cx="1311113" cy="655556"/>
            </a:xfrm>
            <a:prstGeom prst="rect">
              <a:avLst/>
            </a:prstGeom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4">
                <a:hueOff val="0"/>
                <a:satOff val="0"/>
                <a:lumOff val="0"/>
                <a:alphaOff val="0"/>
              </a:schemeClr>
            </a:fillRef>
            <a:effectRef idx="1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1586526" y="508528"/>
              <a:ext cx="1311113" cy="655556"/>
            </a:xfrm>
            <a:prstGeom prst="rect">
              <a:avLst/>
            </a:prstGeom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11430" tIns="11430" rIns="11430" bIns="1143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th-TH" b="1" kern="1200" dirty="0" smtClean="0">
                  <a:solidFill>
                    <a:schemeClr val="tx2"/>
                  </a:solidFill>
                  <a:latin typeface="Angsana New" pitchFamily="18" charset="-34"/>
                  <a:cs typeface="Angsana New" pitchFamily="18" charset="-34"/>
                </a:rPr>
                <a:t>กดปุ่มยกเลิกการลา</a:t>
              </a:r>
              <a:endParaRPr lang="th-TH" b="1" kern="1200" dirty="0">
                <a:solidFill>
                  <a:schemeClr val="tx2"/>
                </a:solidFill>
                <a:latin typeface="Angsana New" pitchFamily="18" charset="-34"/>
                <a:cs typeface="Angsana New" pitchFamily="18" charset="-34"/>
              </a:endParaRPr>
            </a:p>
          </p:txBody>
        </p:sp>
      </p:grpSp>
      <p:grpSp>
        <p:nvGrpSpPr>
          <p:cNvPr id="5" name="Group 19"/>
          <p:cNvGrpSpPr/>
          <p:nvPr/>
        </p:nvGrpSpPr>
        <p:grpSpPr>
          <a:xfrm>
            <a:off x="6382334" y="1339392"/>
            <a:ext cx="1332938" cy="500066"/>
            <a:chOff x="2020747" y="1531932"/>
            <a:chExt cx="1669304" cy="834652"/>
          </a:xfrm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</p:grpSpPr>
        <p:sp>
          <p:nvSpPr>
            <p:cNvPr id="21" name="Rectangle 20"/>
            <p:cNvSpPr/>
            <p:nvPr/>
          </p:nvSpPr>
          <p:spPr>
            <a:xfrm>
              <a:off x="2020747" y="1531932"/>
              <a:ext cx="1669304" cy="834652"/>
            </a:xfrm>
            <a:prstGeom prst="rect">
              <a:avLst/>
            </a:prstGeom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6">
                <a:hueOff val="0"/>
                <a:satOff val="0"/>
                <a:lumOff val="0"/>
                <a:alphaOff val="0"/>
              </a:schemeClr>
            </a:fillRef>
            <a:effectRef idx="1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22" name="Rectangle 21"/>
            <p:cNvSpPr/>
            <p:nvPr/>
          </p:nvSpPr>
          <p:spPr>
            <a:xfrm>
              <a:off x="2020747" y="1531932"/>
              <a:ext cx="1669304" cy="834652"/>
            </a:xfrm>
            <a:prstGeom prst="rect">
              <a:avLst/>
            </a:prstGeom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17780" tIns="17780" rIns="17780" bIns="17780" numCol="1" spcCol="1270" anchor="ctr" anchorCtr="0">
              <a:noAutofit/>
            </a:bodyPr>
            <a:lstStyle/>
            <a:p>
              <a:pPr lvl="0" algn="ctr"/>
              <a:r>
                <a:rPr lang="th-TH" b="1" dirty="0" smtClean="0">
                  <a:solidFill>
                    <a:schemeClr val="tx2"/>
                  </a:solidFill>
                  <a:latin typeface="Angsana New" pitchFamily="18" charset="-34"/>
                  <a:cs typeface="Angsana New" pitchFamily="18" charset="-34"/>
                </a:rPr>
                <a:t>แสดงใบลาทั้งหมด</a:t>
              </a:r>
              <a:endParaRPr lang="th-TH" b="1" dirty="0">
                <a:solidFill>
                  <a:schemeClr val="tx2"/>
                </a:solidFill>
                <a:latin typeface="Angsana New" pitchFamily="18" charset="-34"/>
                <a:cs typeface="Angsana New" pitchFamily="18" charset="-34"/>
              </a:endParaRPr>
            </a:p>
          </p:txBody>
        </p:sp>
      </p:grpSp>
      <p:grpSp>
        <p:nvGrpSpPr>
          <p:cNvPr id="6" name="Group 22"/>
          <p:cNvGrpSpPr/>
          <p:nvPr/>
        </p:nvGrpSpPr>
        <p:grpSpPr>
          <a:xfrm>
            <a:off x="6357950" y="2117272"/>
            <a:ext cx="1370023" cy="508004"/>
            <a:chOff x="1959920" y="1531932"/>
            <a:chExt cx="1730131" cy="834655"/>
          </a:xfrm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</p:grpSpPr>
        <p:sp>
          <p:nvSpPr>
            <p:cNvPr id="24" name="Rectangle 23"/>
            <p:cNvSpPr/>
            <p:nvPr/>
          </p:nvSpPr>
          <p:spPr>
            <a:xfrm>
              <a:off x="2020747" y="1531932"/>
              <a:ext cx="1669304" cy="834652"/>
            </a:xfrm>
            <a:prstGeom prst="rect">
              <a:avLst/>
            </a:prstGeom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6">
                <a:hueOff val="0"/>
                <a:satOff val="0"/>
                <a:lumOff val="0"/>
                <a:alphaOff val="0"/>
              </a:schemeClr>
            </a:fillRef>
            <a:effectRef idx="1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1959920" y="1531934"/>
              <a:ext cx="1669304" cy="834653"/>
            </a:xfrm>
            <a:prstGeom prst="rect">
              <a:avLst/>
            </a:prstGeom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17780" tIns="17780" rIns="17780" bIns="17780" numCol="1" spcCol="1270" anchor="ctr" anchorCtr="0">
              <a:noAutofit/>
            </a:bodyPr>
            <a:lstStyle/>
            <a:p>
              <a:pPr lvl="0" algn="ctr"/>
              <a:r>
                <a:rPr lang="th-TH" b="1" dirty="0" smtClean="0">
                  <a:solidFill>
                    <a:schemeClr val="tx2"/>
                  </a:solidFill>
                  <a:latin typeface="Angsana New" pitchFamily="18" charset="-34"/>
                  <a:cs typeface="Angsana New" pitchFamily="18" charset="-34"/>
                </a:rPr>
                <a:t>แสดงใบลาที่เลือก</a:t>
              </a:r>
              <a:endParaRPr lang="th-TH" b="1" dirty="0">
                <a:solidFill>
                  <a:schemeClr val="tx2"/>
                </a:solidFill>
                <a:latin typeface="Angsana New" pitchFamily="18" charset="-34"/>
                <a:cs typeface="Angsana New" pitchFamily="18" charset="-34"/>
              </a:endParaRPr>
            </a:p>
          </p:txBody>
        </p:sp>
      </p:grpSp>
      <p:sp>
        <p:nvSpPr>
          <p:cNvPr id="26" name="Flowchart: Decision 25"/>
          <p:cNvSpPr/>
          <p:nvPr/>
        </p:nvSpPr>
        <p:spPr>
          <a:xfrm>
            <a:off x="4572000" y="3848687"/>
            <a:ext cx="1285884" cy="642942"/>
          </a:xfrm>
          <a:prstGeom prst="flowChartDecision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400" b="1" dirty="0" smtClean="0">
                <a:solidFill>
                  <a:schemeClr val="tx2"/>
                </a:solidFill>
              </a:rPr>
              <a:t>ยืนยัน</a:t>
            </a:r>
            <a:endParaRPr lang="th-TH" sz="1400" b="1" dirty="0">
              <a:solidFill>
                <a:schemeClr val="tx2"/>
              </a:solidFill>
            </a:endParaRPr>
          </a:p>
        </p:txBody>
      </p:sp>
      <p:grpSp>
        <p:nvGrpSpPr>
          <p:cNvPr id="7" name="Group 26"/>
          <p:cNvGrpSpPr/>
          <p:nvPr/>
        </p:nvGrpSpPr>
        <p:grpSpPr>
          <a:xfrm>
            <a:off x="6276574" y="3169884"/>
            <a:ext cx="1724450" cy="500067"/>
            <a:chOff x="2020747" y="1531932"/>
            <a:chExt cx="1669304" cy="834652"/>
          </a:xfrm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</p:grpSpPr>
        <p:sp>
          <p:nvSpPr>
            <p:cNvPr id="28" name="Rectangle 27"/>
            <p:cNvSpPr/>
            <p:nvPr/>
          </p:nvSpPr>
          <p:spPr>
            <a:xfrm>
              <a:off x="2020747" y="1531932"/>
              <a:ext cx="1669304" cy="834652"/>
            </a:xfrm>
            <a:prstGeom prst="rect">
              <a:avLst/>
            </a:prstGeom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6">
                <a:hueOff val="0"/>
                <a:satOff val="0"/>
                <a:lumOff val="0"/>
                <a:alphaOff val="0"/>
              </a:schemeClr>
            </a:fillRef>
            <a:effectRef idx="1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2020747" y="1531932"/>
              <a:ext cx="1669304" cy="834652"/>
            </a:xfrm>
            <a:prstGeom prst="rect">
              <a:avLst/>
            </a:prstGeom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17780" tIns="17780" rIns="17780" bIns="17780" numCol="1" spcCol="1270" anchor="ctr" anchorCtr="0">
              <a:noAutofit/>
            </a:bodyPr>
            <a:lstStyle/>
            <a:p>
              <a:pPr lvl="0" algn="ctr"/>
              <a:r>
                <a:rPr lang="th-TH" b="1" dirty="0" smtClean="0">
                  <a:solidFill>
                    <a:schemeClr val="tx2"/>
                  </a:solidFill>
                  <a:latin typeface="Angsana New" pitchFamily="18" charset="-34"/>
                  <a:cs typeface="Angsana New" pitchFamily="18" charset="-34"/>
                </a:rPr>
                <a:t>ระบบแสดงหน้าต่างเตือน </a:t>
              </a:r>
              <a:r>
                <a:rPr lang="en-US" b="1" dirty="0" smtClean="0">
                  <a:solidFill>
                    <a:schemeClr val="tx2"/>
                  </a:solidFill>
                  <a:latin typeface="Angsana New" pitchFamily="18" charset="-34"/>
                  <a:cs typeface="Angsana New" pitchFamily="18" charset="-34"/>
                </a:rPr>
                <a:t>User </a:t>
              </a:r>
              <a:r>
                <a:rPr lang="th-TH" b="1" dirty="0" smtClean="0">
                  <a:solidFill>
                    <a:schemeClr val="tx2"/>
                  </a:solidFill>
                  <a:latin typeface="Angsana New" pitchFamily="18" charset="-34"/>
                  <a:cs typeface="Angsana New" pitchFamily="18" charset="-34"/>
                </a:rPr>
                <a:t>ให้ยืนยันการยกเลิก</a:t>
              </a:r>
              <a:endParaRPr lang="th-TH" b="1" dirty="0">
                <a:solidFill>
                  <a:schemeClr val="tx2"/>
                </a:solidFill>
                <a:latin typeface="Angsana New" pitchFamily="18" charset="-34"/>
                <a:cs typeface="Angsana New" pitchFamily="18" charset="-34"/>
              </a:endParaRPr>
            </a:p>
          </p:txBody>
        </p:sp>
      </p:grpSp>
      <p:grpSp>
        <p:nvGrpSpPr>
          <p:cNvPr id="10" name="Group 29"/>
          <p:cNvGrpSpPr/>
          <p:nvPr/>
        </p:nvGrpSpPr>
        <p:grpSpPr>
          <a:xfrm>
            <a:off x="6357950" y="4625540"/>
            <a:ext cx="1285884" cy="428628"/>
            <a:chOff x="2020747" y="1531932"/>
            <a:chExt cx="1669304" cy="834652"/>
          </a:xfrm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</p:grpSpPr>
        <p:sp>
          <p:nvSpPr>
            <p:cNvPr id="31" name="Rectangle 30"/>
            <p:cNvSpPr/>
            <p:nvPr/>
          </p:nvSpPr>
          <p:spPr>
            <a:xfrm>
              <a:off x="2020747" y="1531932"/>
              <a:ext cx="1669304" cy="834652"/>
            </a:xfrm>
            <a:prstGeom prst="rect">
              <a:avLst/>
            </a:prstGeom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6">
                <a:hueOff val="0"/>
                <a:satOff val="0"/>
                <a:lumOff val="0"/>
                <a:alphaOff val="0"/>
              </a:schemeClr>
            </a:fillRef>
            <a:effectRef idx="1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32" name="Rectangle 31"/>
            <p:cNvSpPr/>
            <p:nvPr/>
          </p:nvSpPr>
          <p:spPr>
            <a:xfrm>
              <a:off x="2020747" y="1531932"/>
              <a:ext cx="1669304" cy="834652"/>
            </a:xfrm>
            <a:prstGeom prst="rect">
              <a:avLst/>
            </a:prstGeom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17780" tIns="17780" rIns="17780" bIns="17780" numCol="1" spcCol="1270" anchor="ctr" anchorCtr="0">
              <a:noAutofit/>
            </a:bodyPr>
            <a:lstStyle/>
            <a:p>
              <a:pPr lvl="0" algn="ctr"/>
              <a:r>
                <a:rPr lang="th-TH" b="1" dirty="0" smtClean="0">
                  <a:solidFill>
                    <a:schemeClr val="tx2"/>
                  </a:solidFill>
                  <a:latin typeface="Angsana New" pitchFamily="18" charset="-34"/>
                  <a:cs typeface="Angsana New" pitchFamily="18" charset="-34"/>
                </a:rPr>
                <a:t>แสดงแบบฟอร์มขอยกเลิกการลา</a:t>
              </a:r>
              <a:endParaRPr lang="en-US" b="1" dirty="0" smtClean="0">
                <a:solidFill>
                  <a:schemeClr val="tx2"/>
                </a:solidFill>
                <a:latin typeface="Angsana New" pitchFamily="18" charset="-34"/>
                <a:cs typeface="Angsana New" pitchFamily="18" charset="-34"/>
              </a:endParaRPr>
            </a:p>
          </p:txBody>
        </p:sp>
      </p:grpSp>
      <p:cxnSp>
        <p:nvCxnSpPr>
          <p:cNvPr id="33" name="Straight Arrow Connector 32"/>
          <p:cNvCxnSpPr/>
          <p:nvPr/>
        </p:nvCxnSpPr>
        <p:spPr>
          <a:xfrm>
            <a:off x="5786446" y="1589425"/>
            <a:ext cx="595888" cy="158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34" name="Elbow Connector 33"/>
          <p:cNvCxnSpPr>
            <a:stCxn id="22" idx="2"/>
            <a:endCxn id="16" idx="0"/>
          </p:cNvCxnSpPr>
          <p:nvPr/>
        </p:nvCxnSpPr>
        <p:spPr>
          <a:xfrm rot="5400000">
            <a:off x="5881127" y="957534"/>
            <a:ext cx="285752" cy="2049600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>
            <a:off x="5786446" y="2396674"/>
            <a:ext cx="595888" cy="158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36" name="Elbow Connector 35"/>
          <p:cNvCxnSpPr>
            <a:stCxn id="25" idx="2"/>
            <a:endCxn id="18" idx="0"/>
          </p:cNvCxnSpPr>
          <p:nvPr/>
        </p:nvCxnSpPr>
        <p:spPr>
          <a:xfrm rot="5400000">
            <a:off x="5895211" y="1729269"/>
            <a:ext cx="227660" cy="2019675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37" name="Shape 36"/>
          <p:cNvCxnSpPr/>
          <p:nvPr/>
        </p:nvCxnSpPr>
        <p:spPr>
          <a:xfrm>
            <a:off x="5786446" y="2980720"/>
            <a:ext cx="1352353" cy="202510"/>
          </a:xfrm>
          <a:prstGeom prst="bentConnector2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 rot="16200000" flipH="1">
            <a:off x="4850179" y="1232234"/>
            <a:ext cx="214314" cy="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40" name="Elbow Connector 39"/>
          <p:cNvCxnSpPr>
            <a:endCxn id="26" idx="0"/>
          </p:cNvCxnSpPr>
          <p:nvPr/>
        </p:nvCxnSpPr>
        <p:spPr>
          <a:xfrm rot="5400000">
            <a:off x="6087503" y="2797391"/>
            <a:ext cx="178736" cy="1923857"/>
          </a:xfrm>
          <a:prstGeom prst="bentConnector3">
            <a:avLst>
              <a:gd name="adj1" fmla="val 29936"/>
            </a:avLst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41" name="Elbow Connector 40"/>
          <p:cNvCxnSpPr>
            <a:stCxn id="26" idx="2"/>
          </p:cNvCxnSpPr>
          <p:nvPr/>
        </p:nvCxnSpPr>
        <p:spPr>
          <a:xfrm rot="16200000" flipH="1">
            <a:off x="6040962" y="3665609"/>
            <a:ext cx="133911" cy="1785950"/>
          </a:xfrm>
          <a:prstGeom prst="bentConnector3">
            <a:avLst>
              <a:gd name="adj1" fmla="val 3139"/>
            </a:avLst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5857884" y="4411226"/>
            <a:ext cx="348172" cy="369332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rtlCol="0">
            <a:spAutoFit/>
          </a:bodyPr>
          <a:lstStyle/>
          <a:p>
            <a:r>
              <a:rPr lang="th-TH" dirty="0" smtClean="0">
                <a:solidFill>
                  <a:schemeClr val="bg1"/>
                </a:solidFill>
              </a:rPr>
              <a:t>ใช่</a:t>
            </a:r>
            <a:endParaRPr lang="th-TH" dirty="0">
              <a:solidFill>
                <a:schemeClr val="bg1"/>
              </a:solidFill>
            </a:endParaRPr>
          </a:p>
        </p:txBody>
      </p:sp>
      <p:cxnSp>
        <p:nvCxnSpPr>
          <p:cNvPr id="43" name="Elbow Connector 42"/>
          <p:cNvCxnSpPr>
            <a:stCxn id="26" idx="3"/>
          </p:cNvCxnSpPr>
          <p:nvPr/>
        </p:nvCxnSpPr>
        <p:spPr>
          <a:xfrm flipV="1">
            <a:off x="5857884" y="1589425"/>
            <a:ext cx="1857388" cy="2580733"/>
          </a:xfrm>
          <a:prstGeom prst="bentConnector3">
            <a:avLst>
              <a:gd name="adj1" fmla="val 136441"/>
            </a:avLst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8211532" y="3196780"/>
            <a:ext cx="360996" cy="369332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rtlCol="0">
            <a:spAutoFit/>
          </a:bodyPr>
          <a:lstStyle/>
          <a:p>
            <a:r>
              <a:rPr lang="th-TH" dirty="0" smtClean="0">
                <a:solidFill>
                  <a:schemeClr val="bg1"/>
                </a:solidFill>
              </a:rPr>
              <a:t>ไม่</a:t>
            </a:r>
            <a:endParaRPr lang="th-TH" dirty="0">
              <a:solidFill>
                <a:schemeClr val="bg1"/>
              </a:solidFill>
            </a:endParaRPr>
          </a:p>
        </p:txBody>
      </p:sp>
      <p:grpSp>
        <p:nvGrpSpPr>
          <p:cNvPr id="14" name="Group 76"/>
          <p:cNvGrpSpPr>
            <a:grpSpLocks/>
          </p:cNvGrpSpPr>
          <p:nvPr/>
        </p:nvGrpSpPr>
        <p:grpSpPr bwMode="auto">
          <a:xfrm>
            <a:off x="1214414" y="1571612"/>
            <a:ext cx="2163763" cy="4071966"/>
            <a:chOff x="3696" y="1490"/>
            <a:chExt cx="1363" cy="1800"/>
          </a:xfrm>
        </p:grpSpPr>
        <p:sp>
          <p:nvSpPr>
            <p:cNvPr id="46" name="AutoShape 77"/>
            <p:cNvSpPr>
              <a:spLocks noChangeArrowheads="1"/>
            </p:cNvSpPr>
            <p:nvPr/>
          </p:nvSpPr>
          <p:spPr bwMode="gray">
            <a:xfrm>
              <a:off x="3696" y="1490"/>
              <a:ext cx="1363" cy="1800"/>
            </a:xfrm>
            <a:prstGeom prst="roundRect">
              <a:avLst>
                <a:gd name="adj" fmla="val 17509"/>
              </a:avLst>
            </a:prstGeom>
            <a:gradFill rotWithShape="1">
              <a:gsLst>
                <a:gs pos="0">
                  <a:srgbClr val="B59F43"/>
                </a:gs>
                <a:gs pos="100000">
                  <a:srgbClr val="8F8849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th-TH">
                <a:solidFill>
                  <a:schemeClr val="bg1"/>
                </a:solidFill>
              </a:endParaRPr>
            </a:p>
          </p:txBody>
        </p:sp>
        <p:sp>
          <p:nvSpPr>
            <p:cNvPr id="47" name="AutoShape 78"/>
            <p:cNvSpPr>
              <a:spLocks noChangeArrowheads="1"/>
            </p:cNvSpPr>
            <p:nvPr/>
          </p:nvSpPr>
          <p:spPr bwMode="gray">
            <a:xfrm>
              <a:off x="3717" y="1495"/>
              <a:ext cx="1322" cy="1766"/>
            </a:xfrm>
            <a:prstGeom prst="roundRect">
              <a:avLst>
                <a:gd name="adj" fmla="val 16667"/>
              </a:avLst>
            </a:prstGeom>
            <a:solidFill>
              <a:srgbClr val="E9E065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th-TH">
                <a:solidFill>
                  <a:schemeClr val="bg1"/>
                </a:solidFill>
              </a:endParaRPr>
            </a:p>
          </p:txBody>
        </p:sp>
        <p:sp>
          <p:nvSpPr>
            <p:cNvPr id="48" name="AutoShape 79"/>
            <p:cNvSpPr>
              <a:spLocks noChangeArrowheads="1"/>
            </p:cNvSpPr>
            <p:nvPr/>
          </p:nvSpPr>
          <p:spPr bwMode="gray">
            <a:xfrm>
              <a:off x="3728" y="2795"/>
              <a:ext cx="1304" cy="447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E9E065"/>
                </a:gs>
                <a:gs pos="100000">
                  <a:srgbClr val="E9E065">
                    <a:gamma/>
                    <a:tint val="57647"/>
                    <a:invGamma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th-TH">
                <a:solidFill>
                  <a:schemeClr val="bg1"/>
                </a:solidFill>
              </a:endParaRPr>
            </a:p>
          </p:txBody>
        </p:sp>
        <p:sp>
          <p:nvSpPr>
            <p:cNvPr id="49" name="AutoShape 80"/>
            <p:cNvSpPr>
              <a:spLocks noChangeArrowheads="1"/>
            </p:cNvSpPr>
            <p:nvPr/>
          </p:nvSpPr>
          <p:spPr bwMode="gray">
            <a:xfrm>
              <a:off x="3728" y="1509"/>
              <a:ext cx="1304" cy="446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E9E065">
                    <a:gamma/>
                    <a:tint val="33333"/>
                    <a:invGamma/>
                  </a:srgbClr>
                </a:gs>
                <a:gs pos="100000">
                  <a:srgbClr val="E9E065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th-TH" dirty="0">
                <a:solidFill>
                  <a:schemeClr val="bg1"/>
                </a:solidFill>
              </a:endParaRPr>
            </a:p>
          </p:txBody>
        </p:sp>
        <p:sp>
          <p:nvSpPr>
            <p:cNvPr id="50" name="Text Box 88"/>
            <p:cNvSpPr txBox="1">
              <a:spLocks noChangeArrowheads="1"/>
            </p:cNvSpPr>
            <p:nvPr/>
          </p:nvSpPr>
          <p:spPr bwMode="gray">
            <a:xfrm>
              <a:off x="3733" y="2161"/>
              <a:ext cx="1296" cy="150"/>
            </a:xfrm>
            <a:prstGeom prst="rect">
              <a:avLst/>
            </a:prstGeom>
            <a:solidFill>
              <a:schemeClr val="accent1"/>
            </a:solidFill>
            <a:ln>
              <a:headEnd/>
              <a:tailEnd/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ctr"/>
              <a:r>
                <a:rPr lang="th-TH" sz="1600" b="1" dirty="0" smtClean="0">
                  <a:solidFill>
                    <a:schemeClr val="bg1"/>
                  </a:solidFill>
                  <a:latin typeface="Verdana" pitchFamily="34" charset="0"/>
                </a:rPr>
                <a:t>บันทึกการลา</a:t>
              </a:r>
              <a:endParaRPr lang="en-US" sz="20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51" name="Text Box 88"/>
          <p:cNvSpPr txBox="1">
            <a:spLocks noChangeArrowheads="1"/>
          </p:cNvSpPr>
          <p:nvPr/>
        </p:nvSpPr>
        <p:spPr bwMode="gray">
          <a:xfrm>
            <a:off x="1272858" y="3436192"/>
            <a:ext cx="2057400" cy="338554"/>
          </a:xfrm>
          <a:prstGeom prst="rect">
            <a:avLst/>
          </a:prstGeom>
          <a:solidFill>
            <a:schemeClr val="accent1"/>
          </a:soli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/>
            <a:r>
              <a:rPr lang="th-TH" sz="1600" b="1" dirty="0" smtClean="0">
                <a:solidFill>
                  <a:schemeClr val="bg1"/>
                </a:solidFill>
                <a:latin typeface="Verdana" pitchFamily="34" charset="0"/>
              </a:rPr>
              <a:t>ตรวจสอบสถานะการลา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52" name="Text Box 88"/>
          <p:cNvSpPr txBox="1">
            <a:spLocks noChangeArrowheads="1"/>
          </p:cNvSpPr>
          <p:nvPr/>
        </p:nvSpPr>
        <p:spPr bwMode="gray">
          <a:xfrm>
            <a:off x="1272204" y="3779734"/>
            <a:ext cx="2057400" cy="338554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/>
            <a:r>
              <a:rPr lang="th-TH" sz="1600" b="1" dirty="0" smtClean="0">
                <a:solidFill>
                  <a:schemeClr val="bg1"/>
                </a:solidFill>
                <a:latin typeface="Verdana" pitchFamily="34" charset="0"/>
              </a:rPr>
              <a:t>อนุมัติการลา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53" name="Text Box 88"/>
          <p:cNvSpPr txBox="1">
            <a:spLocks noChangeArrowheads="1"/>
          </p:cNvSpPr>
          <p:nvPr/>
        </p:nvSpPr>
        <p:spPr bwMode="gray">
          <a:xfrm>
            <a:off x="1272858" y="4123276"/>
            <a:ext cx="2057400" cy="338554"/>
          </a:xfrm>
          <a:prstGeom prst="rect">
            <a:avLst/>
          </a:prstGeom>
          <a:solidFill>
            <a:srgbClr val="FF0000"/>
          </a:soli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/>
            <a:r>
              <a:rPr lang="th-TH" sz="1600" b="1" dirty="0" smtClean="0">
                <a:solidFill>
                  <a:schemeClr val="bg1"/>
                </a:solidFill>
                <a:latin typeface="Verdana" pitchFamily="34" charset="0"/>
              </a:rPr>
              <a:t>ยกเลิกการลา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54" name="Text Box 88"/>
          <p:cNvSpPr txBox="1">
            <a:spLocks noChangeArrowheads="1"/>
          </p:cNvSpPr>
          <p:nvPr/>
        </p:nvSpPr>
        <p:spPr bwMode="gray">
          <a:xfrm>
            <a:off x="1272204" y="4458158"/>
            <a:ext cx="2057400" cy="338554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/>
            <a:r>
              <a:rPr lang="th-TH" sz="1600" b="1" dirty="0" smtClean="0">
                <a:solidFill>
                  <a:schemeClr val="bg1"/>
                </a:solidFill>
                <a:latin typeface="Verdana" pitchFamily="34" charset="0"/>
              </a:rPr>
              <a:t>รายงานสรุปการลา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1643042" y="1600130"/>
            <a:ext cx="1285884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th-TH" sz="2000" b="1" dirty="0" smtClean="0">
                <a:solidFill>
                  <a:schemeClr val="accent1"/>
                </a:solidFill>
              </a:rPr>
              <a:t>เข้าสู่ระบบ</a:t>
            </a:r>
            <a:endParaRPr lang="th-TH" sz="2000" b="1" dirty="0">
              <a:solidFill>
                <a:schemeClr val="accent1"/>
              </a:solidFill>
            </a:endParaRPr>
          </a:p>
        </p:txBody>
      </p:sp>
      <p:sp>
        <p:nvSpPr>
          <p:cNvPr id="56" name="Text Box 88"/>
          <p:cNvSpPr txBox="1">
            <a:spLocks noChangeArrowheads="1"/>
          </p:cNvSpPr>
          <p:nvPr/>
        </p:nvSpPr>
        <p:spPr bwMode="gray">
          <a:xfrm>
            <a:off x="1271579" y="4804958"/>
            <a:ext cx="2057400" cy="338554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/>
            <a:r>
              <a:rPr lang="th-TH" sz="1600" b="1" dirty="0" smtClean="0">
                <a:solidFill>
                  <a:schemeClr val="bg1"/>
                </a:solidFill>
                <a:latin typeface="Verdana" pitchFamily="34" charset="0"/>
              </a:rPr>
              <a:t>ส่งออกใบลา</a:t>
            </a:r>
            <a:endParaRPr lang="en-US" sz="2000" b="1" dirty="0">
              <a:solidFill>
                <a:schemeClr val="bg1"/>
              </a:solidFill>
            </a:endParaRPr>
          </a:p>
        </p:txBody>
      </p:sp>
      <p:grpSp>
        <p:nvGrpSpPr>
          <p:cNvPr id="17" name="Group 56"/>
          <p:cNvGrpSpPr/>
          <p:nvPr/>
        </p:nvGrpSpPr>
        <p:grpSpPr>
          <a:xfrm>
            <a:off x="1285852" y="2000240"/>
            <a:ext cx="2000264" cy="571507"/>
            <a:chOff x="3143240" y="2786058"/>
            <a:chExt cx="2714644" cy="1000132"/>
          </a:xfrm>
        </p:grpSpPr>
        <p:sp>
          <p:nvSpPr>
            <p:cNvPr id="58" name="Rectangle 57"/>
            <p:cNvSpPr/>
            <p:nvPr/>
          </p:nvSpPr>
          <p:spPr>
            <a:xfrm>
              <a:off x="3143240" y="2786058"/>
              <a:ext cx="2714644" cy="1000132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sz="800"/>
            </a:p>
          </p:txBody>
        </p:sp>
        <p:sp>
          <p:nvSpPr>
            <p:cNvPr id="59" name="Text Box 88"/>
            <p:cNvSpPr txBox="1">
              <a:spLocks noChangeArrowheads="1"/>
            </p:cNvSpPr>
            <p:nvPr/>
          </p:nvSpPr>
          <p:spPr bwMode="gray">
            <a:xfrm>
              <a:off x="3240192" y="2980646"/>
              <a:ext cx="2520741" cy="64632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  <a:headEnd/>
              <a:tailEnd/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algn="ctr"/>
              <a:r>
                <a:rPr lang="th-TH" b="1" dirty="0" smtClean="0">
                  <a:solidFill>
                    <a:schemeClr val="tx2"/>
                  </a:solidFill>
                  <a:latin typeface="Angsana New" pitchFamily="18" charset="-34"/>
                  <a:cs typeface="Angsana New" pitchFamily="18" charset="-34"/>
                </a:rPr>
                <a:t>ยินต้อนรับ  ชื่อ </a:t>
              </a:r>
              <a:r>
                <a:rPr lang="en-US" b="1" dirty="0" smtClean="0">
                  <a:solidFill>
                    <a:schemeClr val="tx2"/>
                  </a:solidFill>
                  <a:latin typeface="Angsana New" pitchFamily="18" charset="-34"/>
                  <a:cs typeface="Angsana New" pitchFamily="18" charset="-34"/>
                </a:rPr>
                <a:t>(User)</a:t>
              </a:r>
              <a:endParaRPr lang="en-US" b="1" dirty="0">
                <a:solidFill>
                  <a:schemeClr val="tx2"/>
                </a:solidFill>
                <a:latin typeface="Angsana New" pitchFamily="18" charset="-34"/>
                <a:cs typeface="Angsana New" pitchFamily="18" charset="-34"/>
              </a:endParaRPr>
            </a:p>
          </p:txBody>
        </p:sp>
      </p:grpSp>
      <p:sp>
        <p:nvSpPr>
          <p:cNvPr id="60" name="Rounded Rectangle 59"/>
          <p:cNvSpPr/>
          <p:nvPr/>
        </p:nvSpPr>
        <p:spPr>
          <a:xfrm>
            <a:off x="1928794" y="2643182"/>
            <a:ext cx="785818" cy="285752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Logout</a:t>
            </a:r>
            <a:endParaRPr lang="th-TH" b="1" dirty="0">
              <a:solidFill>
                <a:schemeClr val="bg1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61" name="Right Arrow 60"/>
          <p:cNvSpPr/>
          <p:nvPr/>
        </p:nvSpPr>
        <p:spPr>
          <a:xfrm>
            <a:off x="3500430" y="4077072"/>
            <a:ext cx="500066" cy="357190"/>
          </a:xfrm>
          <a:prstGeom prst="rightArrow">
            <a:avLst/>
          </a:prstGeom>
          <a:solidFill>
            <a:srgbClr val="FF000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grpSp>
        <p:nvGrpSpPr>
          <p:cNvPr id="20" name="Group 68"/>
          <p:cNvGrpSpPr/>
          <p:nvPr/>
        </p:nvGrpSpPr>
        <p:grpSpPr>
          <a:xfrm>
            <a:off x="4643438" y="5286388"/>
            <a:ext cx="1143008" cy="500066"/>
            <a:chOff x="1586526" y="508528"/>
            <a:chExt cx="1311113" cy="655556"/>
          </a:xfrm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</p:grpSpPr>
        <p:sp>
          <p:nvSpPr>
            <p:cNvPr id="70" name="Rectangle 69"/>
            <p:cNvSpPr/>
            <p:nvPr/>
          </p:nvSpPr>
          <p:spPr>
            <a:xfrm>
              <a:off x="1586526" y="508528"/>
              <a:ext cx="1311113" cy="655556"/>
            </a:xfrm>
            <a:prstGeom prst="rect">
              <a:avLst/>
            </a:prstGeom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4">
                <a:hueOff val="0"/>
                <a:satOff val="0"/>
                <a:lumOff val="0"/>
                <a:alphaOff val="0"/>
              </a:schemeClr>
            </a:fillRef>
            <a:effectRef idx="1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71" name="Rectangle 70"/>
            <p:cNvSpPr/>
            <p:nvPr/>
          </p:nvSpPr>
          <p:spPr>
            <a:xfrm>
              <a:off x="1586526" y="508528"/>
              <a:ext cx="1311113" cy="655556"/>
            </a:xfrm>
            <a:prstGeom prst="rect">
              <a:avLst/>
            </a:prstGeom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11430" tIns="11430" rIns="11430" bIns="1143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th-TH" b="1" kern="1200" dirty="0" smtClean="0">
                  <a:solidFill>
                    <a:schemeClr val="tx2"/>
                  </a:solidFill>
                  <a:latin typeface="Angsana New" pitchFamily="18" charset="-34"/>
                  <a:cs typeface="Angsana New" pitchFamily="18" charset="-34"/>
                </a:rPr>
                <a:t>กรอกแบบฟอร์ม และกดบันทึก</a:t>
              </a:r>
              <a:endParaRPr lang="th-TH" b="1" kern="1200" dirty="0">
                <a:solidFill>
                  <a:schemeClr val="tx2"/>
                </a:solidFill>
                <a:latin typeface="Angsana New" pitchFamily="18" charset="-34"/>
                <a:cs typeface="Angsana New" pitchFamily="18" charset="-34"/>
              </a:endParaRPr>
            </a:p>
          </p:txBody>
        </p:sp>
      </p:grpSp>
      <p:grpSp>
        <p:nvGrpSpPr>
          <p:cNvPr id="23" name="Group 72"/>
          <p:cNvGrpSpPr/>
          <p:nvPr/>
        </p:nvGrpSpPr>
        <p:grpSpPr>
          <a:xfrm>
            <a:off x="6357950" y="5643578"/>
            <a:ext cx="1285884" cy="285752"/>
            <a:chOff x="2020747" y="1531932"/>
            <a:chExt cx="1669304" cy="834652"/>
          </a:xfrm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</p:grpSpPr>
        <p:sp>
          <p:nvSpPr>
            <p:cNvPr id="74" name="Rectangle 73"/>
            <p:cNvSpPr/>
            <p:nvPr/>
          </p:nvSpPr>
          <p:spPr>
            <a:xfrm>
              <a:off x="2020747" y="1531932"/>
              <a:ext cx="1669304" cy="834652"/>
            </a:xfrm>
            <a:prstGeom prst="rect">
              <a:avLst/>
            </a:prstGeom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6">
                <a:hueOff val="0"/>
                <a:satOff val="0"/>
                <a:lumOff val="0"/>
                <a:alphaOff val="0"/>
              </a:schemeClr>
            </a:fillRef>
            <a:effectRef idx="1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75" name="Rectangle 74"/>
            <p:cNvSpPr/>
            <p:nvPr/>
          </p:nvSpPr>
          <p:spPr>
            <a:xfrm>
              <a:off x="2020747" y="1531932"/>
              <a:ext cx="1669304" cy="834652"/>
            </a:xfrm>
            <a:prstGeom prst="rect">
              <a:avLst/>
            </a:prstGeom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17780" tIns="17780" rIns="17780" bIns="17780" numCol="1" spcCol="1270" anchor="ctr" anchorCtr="0">
              <a:noAutofit/>
            </a:bodyPr>
            <a:lstStyle/>
            <a:p>
              <a:pPr lvl="0" algn="ctr"/>
              <a:r>
                <a:rPr lang="th-TH" b="1" dirty="0" smtClean="0">
                  <a:solidFill>
                    <a:schemeClr val="tx2"/>
                  </a:solidFill>
                  <a:latin typeface="Angsana New" pitchFamily="18" charset="-34"/>
                  <a:cs typeface="Angsana New" pitchFamily="18" charset="-34"/>
                </a:rPr>
                <a:t>บันทึกใบขอยกเลิก</a:t>
              </a:r>
              <a:endParaRPr lang="en-US" b="1" dirty="0" smtClean="0">
                <a:solidFill>
                  <a:schemeClr val="tx2"/>
                </a:solidFill>
                <a:latin typeface="Angsana New" pitchFamily="18" charset="-34"/>
                <a:cs typeface="Angsana New" pitchFamily="18" charset="-34"/>
              </a:endParaRPr>
            </a:p>
          </p:txBody>
        </p:sp>
      </p:grpSp>
      <p:cxnSp>
        <p:nvCxnSpPr>
          <p:cNvPr id="87" name="Elbow Connector 86"/>
          <p:cNvCxnSpPr>
            <a:stCxn id="32" idx="2"/>
            <a:endCxn id="71" idx="0"/>
          </p:cNvCxnSpPr>
          <p:nvPr/>
        </p:nvCxnSpPr>
        <p:spPr>
          <a:xfrm rot="5400000">
            <a:off x="5991807" y="4277303"/>
            <a:ext cx="232220" cy="1785950"/>
          </a:xfrm>
          <a:prstGeom prst="bentConnector3">
            <a:avLst>
              <a:gd name="adj1" fmla="val 28600"/>
            </a:avLst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89" name="Shape 88"/>
          <p:cNvCxnSpPr>
            <a:endCxn id="75" idx="0"/>
          </p:cNvCxnSpPr>
          <p:nvPr/>
        </p:nvCxnSpPr>
        <p:spPr>
          <a:xfrm>
            <a:off x="5786446" y="5500702"/>
            <a:ext cx="1214446" cy="142876"/>
          </a:xfrm>
          <a:prstGeom prst="bentConnector2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grpSp>
        <p:nvGrpSpPr>
          <p:cNvPr id="27" name="Group 89"/>
          <p:cNvGrpSpPr/>
          <p:nvPr/>
        </p:nvGrpSpPr>
        <p:grpSpPr>
          <a:xfrm>
            <a:off x="6357950" y="6143644"/>
            <a:ext cx="1285884" cy="428628"/>
            <a:chOff x="2020747" y="1531932"/>
            <a:chExt cx="1669304" cy="834652"/>
          </a:xfrm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</p:grpSpPr>
        <p:sp>
          <p:nvSpPr>
            <p:cNvPr id="91" name="Rectangle 90"/>
            <p:cNvSpPr/>
            <p:nvPr/>
          </p:nvSpPr>
          <p:spPr>
            <a:xfrm>
              <a:off x="2020747" y="1531932"/>
              <a:ext cx="1669304" cy="834652"/>
            </a:xfrm>
            <a:prstGeom prst="rect">
              <a:avLst/>
            </a:prstGeom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6">
                <a:hueOff val="0"/>
                <a:satOff val="0"/>
                <a:lumOff val="0"/>
                <a:alphaOff val="0"/>
              </a:schemeClr>
            </a:fillRef>
            <a:effectRef idx="1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92" name="Rectangle 91"/>
            <p:cNvSpPr/>
            <p:nvPr/>
          </p:nvSpPr>
          <p:spPr>
            <a:xfrm>
              <a:off x="2020747" y="1531932"/>
              <a:ext cx="1669304" cy="834652"/>
            </a:xfrm>
            <a:prstGeom prst="rect">
              <a:avLst/>
            </a:prstGeom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17780" tIns="17780" rIns="17780" bIns="17780" numCol="1" spcCol="1270" anchor="ctr" anchorCtr="0">
              <a:noAutofit/>
            </a:bodyPr>
            <a:lstStyle/>
            <a:p>
              <a:pPr lvl="0" algn="ctr"/>
              <a:r>
                <a:rPr lang="th-TH" b="1" dirty="0" smtClean="0">
                  <a:solidFill>
                    <a:schemeClr val="tx2"/>
                  </a:solidFill>
                  <a:latin typeface="Angsana New" pitchFamily="18" charset="-34"/>
                  <a:cs typeface="Angsana New" pitchFamily="18" charset="-34"/>
                </a:rPr>
                <a:t>ส่ง </a:t>
              </a:r>
              <a:r>
                <a:rPr lang="en-US" b="1" dirty="0" smtClean="0">
                  <a:solidFill>
                    <a:schemeClr val="tx2"/>
                  </a:solidFill>
                  <a:latin typeface="Angsana New" pitchFamily="18" charset="-34"/>
                  <a:cs typeface="Angsana New" pitchFamily="18" charset="-34"/>
                </a:rPr>
                <a:t>E-mail </a:t>
              </a:r>
              <a:r>
                <a:rPr lang="th-TH" b="1" dirty="0" smtClean="0">
                  <a:solidFill>
                    <a:schemeClr val="tx2"/>
                  </a:solidFill>
                  <a:latin typeface="Angsana New" pitchFamily="18" charset="-34"/>
                  <a:cs typeface="Angsana New" pitchFamily="18" charset="-34"/>
                </a:rPr>
                <a:t>แจ้งเตือน</a:t>
              </a:r>
              <a:endParaRPr lang="en-US" b="1" dirty="0" smtClean="0">
                <a:solidFill>
                  <a:schemeClr val="tx2"/>
                </a:solidFill>
                <a:latin typeface="Angsana New" pitchFamily="18" charset="-34"/>
                <a:cs typeface="Angsana New" pitchFamily="18" charset="-34"/>
              </a:endParaRPr>
            </a:p>
          </p:txBody>
        </p:sp>
      </p:grpSp>
      <p:cxnSp>
        <p:nvCxnSpPr>
          <p:cNvPr id="95" name="Straight Arrow Connector 94"/>
          <p:cNvCxnSpPr/>
          <p:nvPr/>
        </p:nvCxnSpPr>
        <p:spPr>
          <a:xfrm rot="5400000">
            <a:off x="6907183" y="6049140"/>
            <a:ext cx="187419" cy="158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98" name="Straight Arrow Connector 97"/>
          <p:cNvCxnSpPr>
            <a:endCxn id="9" idx="0"/>
          </p:cNvCxnSpPr>
          <p:nvPr/>
        </p:nvCxnSpPr>
        <p:spPr>
          <a:xfrm rot="16200000" flipH="1">
            <a:off x="6942843" y="6656957"/>
            <a:ext cx="116239" cy="14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12" name="Elbow Connector 111"/>
          <p:cNvCxnSpPr>
            <a:endCxn id="109" idx="1"/>
          </p:cNvCxnSpPr>
          <p:nvPr/>
        </p:nvCxnSpPr>
        <p:spPr>
          <a:xfrm flipV="1">
            <a:off x="3357554" y="5179231"/>
            <a:ext cx="1000132" cy="971049"/>
          </a:xfrm>
          <a:prstGeom prst="bentConnector3">
            <a:avLst>
              <a:gd name="adj1" fmla="val 59846"/>
            </a:avLst>
          </a:prstGeom>
          <a:ln w="63500">
            <a:solidFill>
              <a:srgbClr val="FF0000"/>
            </a:solidFill>
            <a:tailEnd type="none" w="sm" len="med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grpSp>
        <p:nvGrpSpPr>
          <p:cNvPr id="30" name="Group 55"/>
          <p:cNvGrpSpPr>
            <a:grpSpLocks/>
          </p:cNvGrpSpPr>
          <p:nvPr/>
        </p:nvGrpSpPr>
        <p:grpSpPr bwMode="auto">
          <a:xfrm>
            <a:off x="857224" y="5807757"/>
            <a:ext cx="5886451" cy="722311"/>
            <a:chOff x="1152" y="1707"/>
            <a:chExt cx="3708" cy="455"/>
          </a:xfrm>
        </p:grpSpPr>
        <p:grpSp>
          <p:nvGrpSpPr>
            <p:cNvPr id="116736" name="Group 7"/>
            <p:cNvGrpSpPr>
              <a:grpSpLocks/>
            </p:cNvGrpSpPr>
            <p:nvPr/>
          </p:nvGrpSpPr>
          <p:grpSpPr bwMode="auto">
            <a:xfrm>
              <a:off x="1152" y="1707"/>
              <a:ext cx="1845" cy="419"/>
              <a:chOff x="3174" y="2656"/>
              <a:chExt cx="5953" cy="1351"/>
            </a:xfrm>
          </p:grpSpPr>
          <p:sp>
            <p:nvSpPr>
              <p:cNvPr id="80" name="AutoShape 8"/>
              <p:cNvSpPr>
                <a:spLocks noChangeArrowheads="1"/>
              </p:cNvSpPr>
              <p:nvPr/>
            </p:nvSpPr>
            <p:spPr bwMode="gray">
              <a:xfrm>
                <a:off x="3187" y="2679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solidFill>
                <a:srgbClr val="808080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th-TH" sz="3600" b="1">
                  <a:latin typeface="Angsana New" pitchFamily="18" charset="-34"/>
                  <a:cs typeface="Angsana New" pitchFamily="18" charset="-34"/>
                </a:endParaRPr>
              </a:p>
            </p:txBody>
          </p:sp>
          <p:sp>
            <p:nvSpPr>
              <p:cNvPr id="81" name="AutoShape 9"/>
              <p:cNvSpPr>
                <a:spLocks noChangeArrowheads="1"/>
              </p:cNvSpPr>
              <p:nvPr/>
            </p:nvSpPr>
            <p:spPr bwMode="gray">
              <a:xfrm>
                <a:off x="3174" y="2656"/>
                <a:ext cx="5953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gradFill rotWithShape="1">
                <a:gsLst>
                  <a:gs pos="0">
                    <a:srgbClr val="E6E6E6"/>
                  </a:gs>
                  <a:gs pos="7499">
                    <a:srgbClr val="7D8496"/>
                  </a:gs>
                  <a:gs pos="26500">
                    <a:srgbClr val="E6E6E6"/>
                  </a:gs>
                  <a:gs pos="34000">
                    <a:srgbClr val="7D8496"/>
                  </a:gs>
                  <a:gs pos="46500">
                    <a:srgbClr val="E6E6E6"/>
                  </a:gs>
                  <a:gs pos="50000">
                    <a:srgbClr val="FFFFFF"/>
                  </a:gs>
                  <a:gs pos="53501">
                    <a:srgbClr val="E6E6E6"/>
                  </a:gs>
                  <a:gs pos="66001">
                    <a:srgbClr val="7D8496"/>
                  </a:gs>
                  <a:gs pos="73500">
                    <a:srgbClr val="E6E6E6"/>
                  </a:gs>
                  <a:gs pos="92501">
                    <a:srgbClr val="7D8496"/>
                  </a:gs>
                  <a:gs pos="100000">
                    <a:srgbClr val="E6E6E6"/>
                  </a:gs>
                </a:gsLst>
                <a:lin ang="2700000" scaled="1"/>
              </a:gradFill>
              <a:ln w="9525">
                <a:solidFill>
                  <a:srgbClr val="C0C0C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th-TH" sz="3600" b="1">
                  <a:latin typeface="Angsana New" pitchFamily="18" charset="-34"/>
                  <a:cs typeface="Angsana New" pitchFamily="18" charset="-34"/>
                </a:endParaRPr>
              </a:p>
            </p:txBody>
          </p:sp>
          <p:sp>
            <p:nvSpPr>
              <p:cNvPr id="82" name="AutoShape 10"/>
              <p:cNvSpPr>
                <a:spLocks noChangeArrowheads="1"/>
              </p:cNvSpPr>
              <p:nvPr/>
            </p:nvSpPr>
            <p:spPr bwMode="gray">
              <a:xfrm>
                <a:off x="3264" y="2736"/>
                <a:ext cx="5718" cy="1168"/>
              </a:xfrm>
              <a:prstGeom prst="hexagon">
                <a:avLst>
                  <a:gd name="adj" fmla="val 28896"/>
                  <a:gd name="vf" fmla="val 115470"/>
                </a:avLst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r>
                  <a:rPr lang="th-TH" sz="3600" b="1" dirty="0" smtClean="0">
                    <a:solidFill>
                      <a:schemeClr val="bg1"/>
                    </a:solidFill>
                    <a:latin typeface="Angsana New" pitchFamily="18" charset="-34"/>
                    <a:cs typeface="Angsana New" pitchFamily="18" charset="-34"/>
                  </a:rPr>
                  <a:t>ส่วนที่เพิ่มเข้ามา</a:t>
                </a:r>
                <a:endParaRPr lang="th-TH" sz="3600" b="1" dirty="0">
                  <a:solidFill>
                    <a:schemeClr val="bg1"/>
                  </a:solidFill>
                  <a:latin typeface="Angsana New" pitchFamily="18" charset="-34"/>
                  <a:cs typeface="Angsana New" pitchFamily="18" charset="-34"/>
                </a:endParaRPr>
              </a:p>
            </p:txBody>
          </p:sp>
        </p:grpSp>
        <p:sp>
          <p:nvSpPr>
            <p:cNvPr id="78" name="Text Box 15"/>
            <p:cNvSpPr txBox="1">
              <a:spLocks noChangeArrowheads="1"/>
            </p:cNvSpPr>
            <p:nvPr/>
          </p:nvSpPr>
          <p:spPr bwMode="auto">
            <a:xfrm>
              <a:off x="1680" y="1755"/>
              <a:ext cx="3180" cy="40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eaLnBrk="0" hangingPunct="0"/>
              <a:r>
                <a:rPr lang="en-US" sz="3600" b="1" dirty="0" smtClean="0">
                  <a:solidFill>
                    <a:schemeClr val="tx2"/>
                  </a:solidFill>
                  <a:latin typeface="Angsana New" pitchFamily="18" charset="-34"/>
                  <a:cs typeface="Angsana New" pitchFamily="18" charset="-34"/>
                </a:rPr>
                <a:t> </a:t>
              </a:r>
              <a:endParaRPr lang="en-US" sz="3600" b="1" dirty="0">
                <a:solidFill>
                  <a:schemeClr val="tx2"/>
                </a:solidFill>
                <a:latin typeface="Angsana New" pitchFamily="18" charset="-34"/>
                <a:cs typeface="Angsana New" pitchFamily="18" charset="-34"/>
              </a:endParaRPr>
            </a:p>
          </p:txBody>
        </p:sp>
        <p:sp>
          <p:nvSpPr>
            <p:cNvPr id="79" name="Text Box 16"/>
            <p:cNvSpPr txBox="1">
              <a:spLocks noChangeArrowheads="1"/>
            </p:cNvSpPr>
            <p:nvPr/>
          </p:nvSpPr>
          <p:spPr bwMode="gray">
            <a:xfrm>
              <a:off x="1205" y="1725"/>
              <a:ext cx="116" cy="40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endParaRPr lang="en-US" sz="3600" b="1" dirty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h-TH"/>
          </a:p>
        </p:txBody>
      </p:sp>
      <p:sp>
        <p:nvSpPr>
          <p:cNvPr id="11674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h-TH"/>
          </a:p>
        </p:txBody>
      </p:sp>
      <p:sp>
        <p:nvSpPr>
          <p:cNvPr id="11" name="Title 1"/>
          <p:cNvSpPr txBox="1">
            <a:spLocks/>
          </p:cNvSpPr>
          <p:nvPr/>
        </p:nvSpPr>
        <p:spPr bwMode="white">
          <a:xfrm>
            <a:off x="142844" y="228600"/>
            <a:ext cx="7848600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0" cap="none" spc="0" normalizeH="0" baseline="0" noProof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/>
                <a:uLnTx/>
                <a:uFillTx/>
                <a:latin typeface="Angsana New" pitchFamily="18" charset="-34"/>
                <a:ea typeface="+mj-ea"/>
                <a:cs typeface="Angsana New" pitchFamily="18" charset="-34"/>
              </a:rPr>
              <a:t>Activity Diagram </a:t>
            </a:r>
            <a:r>
              <a:rPr lang="th-TH" sz="4800" b="1" kern="0" noProof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latin typeface="Angsana New" pitchFamily="18" charset="-34"/>
                <a:ea typeface="+mj-ea"/>
                <a:cs typeface="Angsana New" pitchFamily="18" charset="-34"/>
              </a:rPr>
              <a:t>รายงานสรุปการลา</a:t>
            </a:r>
            <a:endParaRPr kumimoji="0" lang="th-TH" sz="4800" b="1" i="0" u="none" strike="noStrike" kern="0" cap="none" spc="0" normalizeH="0" baseline="0" noProof="0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/>
              <a:uLnTx/>
              <a:uFillTx/>
              <a:latin typeface="Angsana New" pitchFamily="18" charset="-34"/>
              <a:ea typeface="+mj-ea"/>
              <a:cs typeface="Angsana New" pitchFamily="18" charset="-34"/>
            </a:endParaRPr>
          </a:p>
        </p:txBody>
      </p:sp>
      <p:sp>
        <p:nvSpPr>
          <p:cNvPr id="11776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h-TH"/>
          </a:p>
        </p:txBody>
      </p:sp>
      <p:sp>
        <p:nvSpPr>
          <p:cNvPr id="12288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h-TH"/>
          </a:p>
        </p:txBody>
      </p:sp>
      <p:grpSp>
        <p:nvGrpSpPr>
          <p:cNvPr id="2" name="Group 76"/>
          <p:cNvGrpSpPr>
            <a:grpSpLocks/>
          </p:cNvGrpSpPr>
          <p:nvPr/>
        </p:nvGrpSpPr>
        <p:grpSpPr bwMode="auto">
          <a:xfrm>
            <a:off x="1214414" y="1571612"/>
            <a:ext cx="2163763" cy="4071966"/>
            <a:chOff x="3696" y="1490"/>
            <a:chExt cx="1363" cy="1800"/>
          </a:xfrm>
        </p:grpSpPr>
        <p:sp>
          <p:nvSpPr>
            <p:cNvPr id="38" name="AutoShape 77"/>
            <p:cNvSpPr>
              <a:spLocks noChangeArrowheads="1"/>
            </p:cNvSpPr>
            <p:nvPr/>
          </p:nvSpPr>
          <p:spPr bwMode="gray">
            <a:xfrm>
              <a:off x="3696" y="1490"/>
              <a:ext cx="1363" cy="1800"/>
            </a:xfrm>
            <a:prstGeom prst="roundRect">
              <a:avLst>
                <a:gd name="adj" fmla="val 17509"/>
              </a:avLst>
            </a:prstGeom>
            <a:gradFill rotWithShape="1">
              <a:gsLst>
                <a:gs pos="0">
                  <a:srgbClr val="B59F43"/>
                </a:gs>
                <a:gs pos="100000">
                  <a:srgbClr val="8F8849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th-TH">
                <a:solidFill>
                  <a:schemeClr val="bg1"/>
                </a:solidFill>
              </a:endParaRPr>
            </a:p>
          </p:txBody>
        </p:sp>
        <p:sp>
          <p:nvSpPr>
            <p:cNvPr id="39" name="AutoShape 78"/>
            <p:cNvSpPr>
              <a:spLocks noChangeArrowheads="1"/>
            </p:cNvSpPr>
            <p:nvPr/>
          </p:nvSpPr>
          <p:spPr bwMode="gray">
            <a:xfrm>
              <a:off x="3717" y="1495"/>
              <a:ext cx="1322" cy="1766"/>
            </a:xfrm>
            <a:prstGeom prst="roundRect">
              <a:avLst>
                <a:gd name="adj" fmla="val 16667"/>
              </a:avLst>
            </a:prstGeom>
            <a:solidFill>
              <a:srgbClr val="E9E065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th-TH">
                <a:solidFill>
                  <a:schemeClr val="bg1"/>
                </a:solidFill>
              </a:endParaRPr>
            </a:p>
          </p:txBody>
        </p:sp>
        <p:sp>
          <p:nvSpPr>
            <p:cNvPr id="40" name="AutoShape 79"/>
            <p:cNvSpPr>
              <a:spLocks noChangeArrowheads="1"/>
            </p:cNvSpPr>
            <p:nvPr/>
          </p:nvSpPr>
          <p:spPr bwMode="gray">
            <a:xfrm>
              <a:off x="3728" y="2795"/>
              <a:ext cx="1304" cy="447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E9E065"/>
                </a:gs>
                <a:gs pos="100000">
                  <a:srgbClr val="E9E065">
                    <a:gamma/>
                    <a:tint val="57647"/>
                    <a:invGamma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th-TH">
                <a:solidFill>
                  <a:schemeClr val="bg1"/>
                </a:solidFill>
              </a:endParaRPr>
            </a:p>
          </p:txBody>
        </p:sp>
        <p:sp>
          <p:nvSpPr>
            <p:cNvPr id="41" name="AutoShape 80"/>
            <p:cNvSpPr>
              <a:spLocks noChangeArrowheads="1"/>
            </p:cNvSpPr>
            <p:nvPr/>
          </p:nvSpPr>
          <p:spPr bwMode="gray">
            <a:xfrm>
              <a:off x="3728" y="1509"/>
              <a:ext cx="1304" cy="446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E9E065">
                    <a:gamma/>
                    <a:tint val="33333"/>
                    <a:invGamma/>
                  </a:srgbClr>
                </a:gs>
                <a:gs pos="100000">
                  <a:srgbClr val="E9E065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th-TH" dirty="0">
                <a:solidFill>
                  <a:schemeClr val="bg1"/>
                </a:solidFill>
              </a:endParaRPr>
            </a:p>
          </p:txBody>
        </p:sp>
        <p:sp>
          <p:nvSpPr>
            <p:cNvPr id="42" name="Text Box 88"/>
            <p:cNvSpPr txBox="1">
              <a:spLocks noChangeArrowheads="1"/>
            </p:cNvSpPr>
            <p:nvPr/>
          </p:nvSpPr>
          <p:spPr bwMode="gray">
            <a:xfrm>
              <a:off x="3733" y="2161"/>
              <a:ext cx="1296" cy="150"/>
            </a:xfrm>
            <a:prstGeom prst="rect">
              <a:avLst/>
            </a:prstGeom>
            <a:solidFill>
              <a:schemeClr val="accent1"/>
            </a:solidFill>
            <a:ln>
              <a:headEnd/>
              <a:tailEnd/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ctr"/>
              <a:r>
                <a:rPr lang="th-TH" sz="1600" b="1" dirty="0" smtClean="0">
                  <a:solidFill>
                    <a:schemeClr val="bg1"/>
                  </a:solidFill>
                  <a:latin typeface="Verdana" pitchFamily="34" charset="0"/>
                </a:rPr>
                <a:t>บันทึกการลา</a:t>
              </a:r>
              <a:endParaRPr lang="en-US" sz="20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43" name="Text Box 88"/>
          <p:cNvSpPr txBox="1">
            <a:spLocks noChangeArrowheads="1"/>
          </p:cNvSpPr>
          <p:nvPr/>
        </p:nvSpPr>
        <p:spPr bwMode="gray">
          <a:xfrm>
            <a:off x="1272858" y="3436192"/>
            <a:ext cx="2057400" cy="338554"/>
          </a:xfrm>
          <a:prstGeom prst="rect">
            <a:avLst/>
          </a:prstGeom>
          <a:solidFill>
            <a:schemeClr val="accent1"/>
          </a:soli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/>
            <a:r>
              <a:rPr lang="th-TH" sz="1600" b="1" dirty="0" smtClean="0">
                <a:solidFill>
                  <a:schemeClr val="bg1"/>
                </a:solidFill>
                <a:latin typeface="Verdana" pitchFamily="34" charset="0"/>
              </a:rPr>
              <a:t>ตรวจสอบสถานะการลา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44" name="Text Box 88"/>
          <p:cNvSpPr txBox="1">
            <a:spLocks noChangeArrowheads="1"/>
          </p:cNvSpPr>
          <p:nvPr/>
        </p:nvSpPr>
        <p:spPr bwMode="gray">
          <a:xfrm>
            <a:off x="1272204" y="3779734"/>
            <a:ext cx="2057400" cy="338554"/>
          </a:xfrm>
          <a:prstGeom prst="rect">
            <a:avLst/>
          </a:prstGeom>
          <a:solidFill>
            <a:schemeClr val="accent1"/>
          </a:soli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/>
            <a:r>
              <a:rPr lang="th-TH" sz="1600" b="1" dirty="0" smtClean="0">
                <a:solidFill>
                  <a:schemeClr val="bg1"/>
                </a:solidFill>
              </a:rPr>
              <a:t>อนุมัติการลา</a:t>
            </a:r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45" name="Text Box 88"/>
          <p:cNvSpPr txBox="1">
            <a:spLocks noChangeArrowheads="1"/>
          </p:cNvSpPr>
          <p:nvPr/>
        </p:nvSpPr>
        <p:spPr bwMode="gray">
          <a:xfrm>
            <a:off x="1272858" y="4123276"/>
            <a:ext cx="2057400" cy="338554"/>
          </a:xfrm>
          <a:prstGeom prst="rect">
            <a:avLst/>
          </a:prstGeom>
          <a:solidFill>
            <a:schemeClr val="accent1"/>
          </a:soli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/>
            <a:r>
              <a:rPr lang="th-TH" sz="1600" b="1" dirty="0" smtClean="0">
                <a:solidFill>
                  <a:schemeClr val="bg1"/>
                </a:solidFill>
                <a:latin typeface="Verdana" pitchFamily="34" charset="0"/>
              </a:rPr>
              <a:t>ยกเลิกการลา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46" name="Text Box 88"/>
          <p:cNvSpPr txBox="1">
            <a:spLocks noChangeArrowheads="1"/>
          </p:cNvSpPr>
          <p:nvPr/>
        </p:nvSpPr>
        <p:spPr bwMode="gray">
          <a:xfrm>
            <a:off x="1272204" y="4458158"/>
            <a:ext cx="2057400" cy="338554"/>
          </a:xfrm>
          <a:prstGeom prst="rect">
            <a:avLst/>
          </a:prstGeom>
          <a:solidFill>
            <a:srgbClr val="FF0000"/>
          </a:soli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/>
            <a:r>
              <a:rPr lang="th-TH" sz="1600" b="1" dirty="0" smtClean="0">
                <a:solidFill>
                  <a:schemeClr val="bg1"/>
                </a:solidFill>
                <a:latin typeface="Verdana" pitchFamily="34" charset="0"/>
              </a:rPr>
              <a:t>รายงานสรุปการลา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1643042" y="1600130"/>
            <a:ext cx="1285884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th-TH" sz="2000" b="1" dirty="0" smtClean="0">
                <a:solidFill>
                  <a:schemeClr val="accent1"/>
                </a:solidFill>
              </a:rPr>
              <a:t>เข้าสู่ระบบ</a:t>
            </a:r>
            <a:endParaRPr lang="th-TH" sz="2000" b="1" dirty="0">
              <a:solidFill>
                <a:schemeClr val="accent1"/>
              </a:solidFill>
            </a:endParaRPr>
          </a:p>
        </p:txBody>
      </p:sp>
      <p:sp>
        <p:nvSpPr>
          <p:cNvPr id="48" name="Text Box 88"/>
          <p:cNvSpPr txBox="1">
            <a:spLocks noChangeArrowheads="1"/>
          </p:cNvSpPr>
          <p:nvPr/>
        </p:nvSpPr>
        <p:spPr bwMode="gray">
          <a:xfrm>
            <a:off x="1271579" y="4804958"/>
            <a:ext cx="2057400" cy="338554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/>
            <a:r>
              <a:rPr lang="th-TH" sz="1600" b="1" dirty="0" smtClean="0">
                <a:solidFill>
                  <a:schemeClr val="bg1"/>
                </a:solidFill>
                <a:latin typeface="Verdana" pitchFamily="34" charset="0"/>
              </a:rPr>
              <a:t>ส่งออกใบลา</a:t>
            </a:r>
            <a:endParaRPr lang="en-US" sz="2000" b="1" dirty="0">
              <a:solidFill>
                <a:schemeClr val="bg1"/>
              </a:solidFill>
            </a:endParaRPr>
          </a:p>
        </p:txBody>
      </p:sp>
      <p:grpSp>
        <p:nvGrpSpPr>
          <p:cNvPr id="3" name="Group 48"/>
          <p:cNvGrpSpPr/>
          <p:nvPr/>
        </p:nvGrpSpPr>
        <p:grpSpPr>
          <a:xfrm>
            <a:off x="1285852" y="2000240"/>
            <a:ext cx="2000264" cy="571507"/>
            <a:chOff x="3143240" y="2786058"/>
            <a:chExt cx="2714644" cy="1000132"/>
          </a:xfrm>
        </p:grpSpPr>
        <p:sp>
          <p:nvSpPr>
            <p:cNvPr id="50" name="Rectangle 49"/>
            <p:cNvSpPr/>
            <p:nvPr/>
          </p:nvSpPr>
          <p:spPr>
            <a:xfrm>
              <a:off x="3143240" y="2786058"/>
              <a:ext cx="2714644" cy="1000132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sz="800"/>
            </a:p>
          </p:txBody>
        </p:sp>
        <p:sp>
          <p:nvSpPr>
            <p:cNvPr id="51" name="Text Box 88"/>
            <p:cNvSpPr txBox="1">
              <a:spLocks noChangeArrowheads="1"/>
            </p:cNvSpPr>
            <p:nvPr/>
          </p:nvSpPr>
          <p:spPr bwMode="gray">
            <a:xfrm>
              <a:off x="3240192" y="2980646"/>
              <a:ext cx="2520741" cy="64632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  <a:headEnd/>
              <a:tailEnd/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algn="ctr"/>
              <a:r>
                <a:rPr lang="th-TH" b="1" dirty="0" smtClean="0">
                  <a:solidFill>
                    <a:schemeClr val="tx2"/>
                  </a:solidFill>
                  <a:latin typeface="Angsana New" pitchFamily="18" charset="-34"/>
                  <a:cs typeface="Angsana New" pitchFamily="18" charset="-34"/>
                </a:rPr>
                <a:t>ยินต้อนรับ  ชื่อ </a:t>
              </a:r>
              <a:r>
                <a:rPr lang="en-US" b="1" dirty="0" smtClean="0">
                  <a:solidFill>
                    <a:schemeClr val="tx2"/>
                  </a:solidFill>
                  <a:latin typeface="Angsana New" pitchFamily="18" charset="-34"/>
                  <a:cs typeface="Angsana New" pitchFamily="18" charset="-34"/>
                </a:rPr>
                <a:t>(User)</a:t>
              </a:r>
              <a:endParaRPr lang="en-US" b="1" dirty="0">
                <a:solidFill>
                  <a:schemeClr val="tx2"/>
                </a:solidFill>
                <a:latin typeface="Angsana New" pitchFamily="18" charset="-34"/>
                <a:cs typeface="Angsana New" pitchFamily="18" charset="-34"/>
              </a:endParaRPr>
            </a:p>
          </p:txBody>
        </p:sp>
      </p:grpSp>
      <p:sp>
        <p:nvSpPr>
          <p:cNvPr id="52" name="Rounded Rectangle 51"/>
          <p:cNvSpPr/>
          <p:nvPr/>
        </p:nvSpPr>
        <p:spPr>
          <a:xfrm>
            <a:off x="1928794" y="2643182"/>
            <a:ext cx="785818" cy="285752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Logout</a:t>
            </a:r>
            <a:endParaRPr lang="th-TH" b="1" dirty="0">
              <a:solidFill>
                <a:schemeClr val="bg1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53" name="Right Arrow 52"/>
          <p:cNvSpPr/>
          <p:nvPr/>
        </p:nvSpPr>
        <p:spPr>
          <a:xfrm>
            <a:off x="3500430" y="4429132"/>
            <a:ext cx="500066" cy="357190"/>
          </a:xfrm>
          <a:prstGeom prst="rightArrow">
            <a:avLst/>
          </a:prstGeom>
          <a:solidFill>
            <a:srgbClr val="FF000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4" name="Oval 53"/>
          <p:cNvSpPr/>
          <p:nvPr/>
        </p:nvSpPr>
        <p:spPr>
          <a:xfrm>
            <a:off x="4714876" y="1357298"/>
            <a:ext cx="928694" cy="857256"/>
          </a:xfrm>
          <a:prstGeom prst="ellipse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chemeClr val="tx2"/>
                </a:solidFill>
              </a:rPr>
              <a:t>Start</a:t>
            </a:r>
            <a:endParaRPr lang="th-TH" sz="1600" b="1" dirty="0">
              <a:solidFill>
                <a:schemeClr val="tx2"/>
              </a:solidFill>
            </a:endParaRPr>
          </a:p>
        </p:txBody>
      </p:sp>
      <p:sp>
        <p:nvSpPr>
          <p:cNvPr id="55" name="Oval 54"/>
          <p:cNvSpPr/>
          <p:nvPr/>
        </p:nvSpPr>
        <p:spPr>
          <a:xfrm>
            <a:off x="7429850" y="4000504"/>
            <a:ext cx="928694" cy="857256"/>
          </a:xfrm>
          <a:prstGeom prst="ellipse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chemeClr val="bg1"/>
                </a:solidFill>
              </a:rPr>
              <a:t>Stop</a:t>
            </a:r>
            <a:endParaRPr lang="th-TH" sz="1600" b="1" dirty="0">
              <a:solidFill>
                <a:schemeClr val="bg1"/>
              </a:solidFill>
            </a:endParaRPr>
          </a:p>
        </p:txBody>
      </p:sp>
      <p:grpSp>
        <p:nvGrpSpPr>
          <p:cNvPr id="4" name="Group 55"/>
          <p:cNvGrpSpPr/>
          <p:nvPr/>
        </p:nvGrpSpPr>
        <p:grpSpPr>
          <a:xfrm>
            <a:off x="4000496" y="2751196"/>
            <a:ext cx="2500330" cy="963556"/>
            <a:chOff x="1586526" y="508528"/>
            <a:chExt cx="1311113" cy="655556"/>
          </a:xfrm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</p:grpSpPr>
        <p:sp>
          <p:nvSpPr>
            <p:cNvPr id="57" name="Rectangle 56"/>
            <p:cNvSpPr/>
            <p:nvPr/>
          </p:nvSpPr>
          <p:spPr>
            <a:xfrm>
              <a:off x="1586526" y="508528"/>
              <a:ext cx="1311113" cy="655556"/>
            </a:xfrm>
            <a:prstGeom prst="rect">
              <a:avLst/>
            </a:prstGeom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4">
                <a:hueOff val="0"/>
                <a:satOff val="0"/>
                <a:lumOff val="0"/>
                <a:alphaOff val="0"/>
              </a:schemeClr>
            </a:fillRef>
            <a:effectRef idx="1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58" name="Rectangle 57"/>
            <p:cNvSpPr/>
            <p:nvPr/>
          </p:nvSpPr>
          <p:spPr>
            <a:xfrm>
              <a:off x="1586526" y="508528"/>
              <a:ext cx="1311113" cy="655556"/>
            </a:xfrm>
            <a:prstGeom prst="rect">
              <a:avLst/>
            </a:prstGeom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11430" tIns="11430" rIns="11430" bIns="11430" numCol="1" spcCol="1270" anchor="ctr" anchorCtr="0">
              <a:noAutofit/>
            </a:bodyPr>
            <a:lstStyle/>
            <a:p>
              <a:pPr lvl="0"/>
              <a:r>
                <a:rPr lang="th-TH" sz="2000" b="1" dirty="0" smtClean="0">
                  <a:solidFill>
                    <a:schemeClr val="tx2"/>
                  </a:solidFill>
                  <a:latin typeface="Angsana New" pitchFamily="18" charset="-34"/>
                  <a:cs typeface="Angsana New" pitchFamily="18" charset="-34"/>
                </a:rPr>
                <a:t> เลือกเมนูรายงานสรุปการลา</a:t>
              </a:r>
            </a:p>
            <a:p>
              <a:pPr lvl="0"/>
              <a:r>
                <a:rPr lang="th-TH" sz="2000" b="1" dirty="0" smtClean="0">
                  <a:solidFill>
                    <a:schemeClr val="tx2"/>
                  </a:solidFill>
                  <a:latin typeface="Angsana New" pitchFamily="18" charset="-34"/>
                  <a:cs typeface="Angsana New" pitchFamily="18" charset="-34"/>
                </a:rPr>
                <a:t>  - สรุปผลวันลาสะสมของบุคลากร</a:t>
              </a:r>
            </a:p>
            <a:p>
              <a:pPr lvl="0"/>
              <a:r>
                <a:rPr lang="th-TH" sz="2000" b="1" dirty="0" smtClean="0">
                  <a:solidFill>
                    <a:schemeClr val="tx2"/>
                  </a:solidFill>
                  <a:latin typeface="Angsana New" pitchFamily="18" charset="-34"/>
                  <a:cs typeface="Angsana New" pitchFamily="18" charset="-34"/>
                </a:rPr>
                <a:t>  - สรุปผลการลาแยกประเภท</a:t>
              </a:r>
              <a:endParaRPr lang="th-TH" sz="2000" b="1" dirty="0">
                <a:solidFill>
                  <a:schemeClr val="tx2"/>
                </a:solidFill>
                <a:latin typeface="Angsana New" pitchFamily="18" charset="-34"/>
                <a:cs typeface="Angsana New" pitchFamily="18" charset="-34"/>
              </a:endParaRPr>
            </a:p>
          </p:txBody>
        </p:sp>
      </p:grpSp>
      <p:grpSp>
        <p:nvGrpSpPr>
          <p:cNvPr id="5" name="Group 58"/>
          <p:cNvGrpSpPr/>
          <p:nvPr/>
        </p:nvGrpSpPr>
        <p:grpSpPr>
          <a:xfrm>
            <a:off x="7072330" y="2737224"/>
            <a:ext cx="1669304" cy="834652"/>
            <a:chOff x="2020747" y="1531932"/>
            <a:chExt cx="1669304" cy="834652"/>
          </a:xfrm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</p:grpSpPr>
        <p:sp>
          <p:nvSpPr>
            <p:cNvPr id="60" name="Rectangle 59"/>
            <p:cNvSpPr/>
            <p:nvPr/>
          </p:nvSpPr>
          <p:spPr>
            <a:xfrm>
              <a:off x="2020747" y="1531932"/>
              <a:ext cx="1669304" cy="834652"/>
            </a:xfrm>
            <a:prstGeom prst="rect">
              <a:avLst/>
            </a:prstGeom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6">
                <a:hueOff val="0"/>
                <a:satOff val="0"/>
                <a:lumOff val="0"/>
                <a:alphaOff val="0"/>
              </a:schemeClr>
            </a:fillRef>
            <a:effectRef idx="1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61" name="Rectangle 60"/>
            <p:cNvSpPr/>
            <p:nvPr/>
          </p:nvSpPr>
          <p:spPr>
            <a:xfrm>
              <a:off x="2020747" y="1531932"/>
              <a:ext cx="1669304" cy="834652"/>
            </a:xfrm>
            <a:prstGeom prst="rect">
              <a:avLst/>
            </a:prstGeom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17780" tIns="17780" rIns="17780" bIns="17780" numCol="1" spcCol="1270" anchor="ctr" anchorCtr="0">
              <a:noAutofit/>
            </a:bodyPr>
            <a:lstStyle/>
            <a:p>
              <a:pPr lvl="0" algn="ctr"/>
              <a:r>
                <a:rPr lang="th-TH" sz="2000" b="1" dirty="0" smtClean="0">
                  <a:solidFill>
                    <a:schemeClr val="tx2"/>
                  </a:solidFill>
                  <a:latin typeface="Angsana New" pitchFamily="18" charset="-34"/>
                  <a:cs typeface="Angsana New" pitchFamily="18" charset="-34"/>
                </a:rPr>
                <a:t>แสดงรายงานสรุปตามเมนูที่เลือก</a:t>
              </a:r>
              <a:endParaRPr lang="th-TH" sz="2000" b="1" dirty="0">
                <a:solidFill>
                  <a:schemeClr val="tx2"/>
                </a:solidFill>
                <a:latin typeface="Angsana New" pitchFamily="18" charset="-34"/>
                <a:cs typeface="Angsana New" pitchFamily="18" charset="-34"/>
              </a:endParaRPr>
            </a:p>
          </p:txBody>
        </p:sp>
      </p:grpSp>
      <p:sp>
        <p:nvSpPr>
          <p:cNvPr id="62" name="Straight Connector 3"/>
          <p:cNvSpPr/>
          <p:nvPr/>
        </p:nvSpPr>
        <p:spPr>
          <a:xfrm>
            <a:off x="7833764" y="3571876"/>
            <a:ext cx="91440" cy="405457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45720" y="0"/>
                </a:moveTo>
                <a:lnTo>
                  <a:pt x="45720" y="405457"/>
                </a:lnTo>
              </a:path>
            </a:pathLst>
          </a:custGeom>
          <a:ln>
            <a:headEnd type="none"/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sp>
      <p:cxnSp>
        <p:nvCxnSpPr>
          <p:cNvPr id="63" name="Straight Arrow Connector 62"/>
          <p:cNvCxnSpPr/>
          <p:nvPr/>
        </p:nvCxnSpPr>
        <p:spPr>
          <a:xfrm>
            <a:off x="6572264" y="3214686"/>
            <a:ext cx="428628" cy="1588"/>
          </a:xfrm>
          <a:prstGeom prst="straightConnector1">
            <a:avLst/>
          </a:prstGeom>
          <a:ln>
            <a:headEnd type="none"/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64" name="Straight Connector 3"/>
          <p:cNvSpPr/>
          <p:nvPr/>
        </p:nvSpPr>
        <p:spPr>
          <a:xfrm>
            <a:off x="5143504" y="2214554"/>
            <a:ext cx="91440" cy="405457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45720" y="0"/>
                </a:moveTo>
                <a:lnTo>
                  <a:pt x="45720" y="405457"/>
                </a:lnTo>
              </a:path>
            </a:pathLst>
          </a:custGeom>
          <a:ln>
            <a:headEnd type="none"/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sp>
      <p:sp>
        <p:nvSpPr>
          <p:cNvPr id="35" name="TextBox 34"/>
          <p:cNvSpPr txBox="1"/>
          <p:nvPr/>
        </p:nvSpPr>
        <p:spPr>
          <a:xfrm>
            <a:off x="3265468" y="5495054"/>
            <a:ext cx="5412059" cy="107721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th-TH" sz="3200" b="1" spc="50" dirty="0" smtClean="0">
                <a:ln w="11430"/>
                <a:solidFill>
                  <a:schemeClr val="accent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rdia New" pitchFamily="34" charset="-34"/>
                <a:cs typeface="Cordia New" pitchFamily="34" charset="-34"/>
              </a:rPr>
              <a:t>	    เริ่มปีงบประมาณตั้งแต่</a:t>
            </a:r>
          </a:p>
          <a:p>
            <a:r>
              <a:rPr lang="th-TH" sz="3200" b="1" spc="50" dirty="0" smtClean="0">
                <a:ln w="11430"/>
                <a:solidFill>
                  <a:schemeClr val="accent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rdia New" pitchFamily="34" charset="-34"/>
                <a:cs typeface="Cordia New" pitchFamily="34" charset="-34"/>
              </a:rPr>
              <a:t>1 ต.ค. พ.ศ.ปัจจุบัน – 30 ก.ย. พ.ศ. ถัดไป</a:t>
            </a:r>
            <a:endParaRPr lang="th-TH" sz="3200" b="1" spc="50" dirty="0">
              <a:ln w="11430"/>
              <a:solidFill>
                <a:schemeClr val="accent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rdia New" pitchFamily="34" charset="-34"/>
              <a:cs typeface="Cordia New" pitchFamily="34" charset="-34"/>
            </a:endParaRPr>
          </a:p>
        </p:txBody>
      </p:sp>
      <p:grpSp>
        <p:nvGrpSpPr>
          <p:cNvPr id="6" name="Group 55"/>
          <p:cNvGrpSpPr>
            <a:grpSpLocks/>
          </p:cNvGrpSpPr>
          <p:nvPr/>
        </p:nvGrpSpPr>
        <p:grpSpPr bwMode="auto">
          <a:xfrm>
            <a:off x="2765402" y="5214950"/>
            <a:ext cx="5886451" cy="722311"/>
            <a:chOff x="1152" y="1707"/>
            <a:chExt cx="3708" cy="455"/>
          </a:xfrm>
        </p:grpSpPr>
        <p:grpSp>
          <p:nvGrpSpPr>
            <p:cNvPr id="7" name="Group 7"/>
            <p:cNvGrpSpPr>
              <a:grpSpLocks/>
            </p:cNvGrpSpPr>
            <p:nvPr/>
          </p:nvGrpSpPr>
          <p:grpSpPr bwMode="auto">
            <a:xfrm>
              <a:off x="1152" y="1707"/>
              <a:ext cx="1188" cy="419"/>
              <a:chOff x="3174" y="2656"/>
              <a:chExt cx="3833" cy="1351"/>
            </a:xfrm>
          </p:grpSpPr>
          <p:sp>
            <p:nvSpPr>
              <p:cNvPr id="68" name="AutoShape 8"/>
              <p:cNvSpPr>
                <a:spLocks noChangeArrowheads="1"/>
              </p:cNvSpPr>
              <p:nvPr/>
            </p:nvSpPr>
            <p:spPr bwMode="gray">
              <a:xfrm>
                <a:off x="3187" y="2679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solidFill>
                <a:srgbClr val="808080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th-TH" sz="3600" b="1">
                  <a:latin typeface="Angsana New" pitchFamily="18" charset="-34"/>
                  <a:cs typeface="Angsana New" pitchFamily="18" charset="-34"/>
                </a:endParaRPr>
              </a:p>
            </p:txBody>
          </p:sp>
          <p:sp>
            <p:nvSpPr>
              <p:cNvPr id="69" name="AutoShape 9"/>
              <p:cNvSpPr>
                <a:spLocks noChangeArrowheads="1"/>
              </p:cNvSpPr>
              <p:nvPr/>
            </p:nvSpPr>
            <p:spPr bwMode="gray">
              <a:xfrm>
                <a:off x="3174" y="2656"/>
                <a:ext cx="3833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gradFill rotWithShape="1">
                <a:gsLst>
                  <a:gs pos="0">
                    <a:srgbClr val="E6E6E6"/>
                  </a:gs>
                  <a:gs pos="7499">
                    <a:srgbClr val="7D8496"/>
                  </a:gs>
                  <a:gs pos="26500">
                    <a:srgbClr val="E6E6E6"/>
                  </a:gs>
                  <a:gs pos="34000">
                    <a:srgbClr val="7D8496"/>
                  </a:gs>
                  <a:gs pos="46500">
                    <a:srgbClr val="E6E6E6"/>
                  </a:gs>
                  <a:gs pos="50000">
                    <a:srgbClr val="FFFFFF"/>
                  </a:gs>
                  <a:gs pos="53501">
                    <a:srgbClr val="E6E6E6"/>
                  </a:gs>
                  <a:gs pos="66001">
                    <a:srgbClr val="7D8496"/>
                  </a:gs>
                  <a:gs pos="73500">
                    <a:srgbClr val="E6E6E6"/>
                  </a:gs>
                  <a:gs pos="92501">
                    <a:srgbClr val="7D8496"/>
                  </a:gs>
                  <a:gs pos="100000">
                    <a:srgbClr val="E6E6E6"/>
                  </a:gs>
                </a:gsLst>
                <a:lin ang="2700000" scaled="1"/>
              </a:gradFill>
              <a:ln w="9525">
                <a:solidFill>
                  <a:srgbClr val="C0C0C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th-TH" sz="3600" b="1">
                  <a:latin typeface="Angsana New" pitchFamily="18" charset="-34"/>
                  <a:cs typeface="Angsana New" pitchFamily="18" charset="-34"/>
                </a:endParaRPr>
              </a:p>
            </p:txBody>
          </p:sp>
          <p:sp>
            <p:nvSpPr>
              <p:cNvPr id="70" name="AutoShape 10"/>
              <p:cNvSpPr>
                <a:spLocks noChangeArrowheads="1"/>
              </p:cNvSpPr>
              <p:nvPr/>
            </p:nvSpPr>
            <p:spPr bwMode="gray">
              <a:xfrm>
                <a:off x="3264" y="2736"/>
                <a:ext cx="3598" cy="1168"/>
              </a:xfrm>
              <a:prstGeom prst="hexagon">
                <a:avLst>
                  <a:gd name="adj" fmla="val 28896"/>
                  <a:gd name="vf" fmla="val 115470"/>
                </a:avLst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r>
                  <a:rPr lang="th-TH" sz="3600" b="1" dirty="0" smtClean="0">
                    <a:solidFill>
                      <a:schemeClr val="bg1"/>
                    </a:solidFill>
                    <a:latin typeface="Angsana New" pitchFamily="18" charset="-34"/>
                    <a:cs typeface="Angsana New" pitchFamily="18" charset="-34"/>
                  </a:rPr>
                  <a:t>หมายเหตุ</a:t>
                </a:r>
                <a:endParaRPr lang="th-TH" sz="3600" b="1" dirty="0">
                  <a:solidFill>
                    <a:schemeClr val="bg1"/>
                  </a:solidFill>
                  <a:latin typeface="Angsana New" pitchFamily="18" charset="-34"/>
                  <a:cs typeface="Angsana New" pitchFamily="18" charset="-34"/>
                </a:endParaRPr>
              </a:p>
            </p:txBody>
          </p:sp>
        </p:grpSp>
        <p:sp>
          <p:nvSpPr>
            <p:cNvPr id="66" name="Text Box 15"/>
            <p:cNvSpPr txBox="1">
              <a:spLocks noChangeArrowheads="1"/>
            </p:cNvSpPr>
            <p:nvPr/>
          </p:nvSpPr>
          <p:spPr bwMode="auto">
            <a:xfrm>
              <a:off x="1680" y="1755"/>
              <a:ext cx="3180" cy="40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eaLnBrk="0" hangingPunct="0"/>
              <a:r>
                <a:rPr lang="en-US" sz="3600" b="1" dirty="0" smtClean="0">
                  <a:solidFill>
                    <a:schemeClr val="tx2"/>
                  </a:solidFill>
                  <a:latin typeface="Angsana New" pitchFamily="18" charset="-34"/>
                  <a:cs typeface="Angsana New" pitchFamily="18" charset="-34"/>
                </a:rPr>
                <a:t> </a:t>
              </a:r>
              <a:endParaRPr lang="en-US" sz="3600" b="1" dirty="0">
                <a:solidFill>
                  <a:schemeClr val="tx2"/>
                </a:solidFill>
                <a:latin typeface="Angsana New" pitchFamily="18" charset="-34"/>
                <a:cs typeface="Angsana New" pitchFamily="18" charset="-34"/>
              </a:endParaRPr>
            </a:p>
          </p:txBody>
        </p:sp>
        <p:sp>
          <p:nvSpPr>
            <p:cNvPr id="67" name="Text Box 16"/>
            <p:cNvSpPr txBox="1">
              <a:spLocks noChangeArrowheads="1"/>
            </p:cNvSpPr>
            <p:nvPr/>
          </p:nvSpPr>
          <p:spPr bwMode="gray">
            <a:xfrm>
              <a:off x="1205" y="1725"/>
              <a:ext cx="116" cy="40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endParaRPr lang="en-US" sz="3600" b="1" dirty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32" y="228600"/>
            <a:ext cx="7848600" cy="563563"/>
          </a:xfrm>
        </p:spPr>
        <p:txBody>
          <a:bodyPr/>
          <a:lstStyle/>
          <a:p>
            <a:pPr lvl="0" algn="l"/>
            <a:r>
              <a:rPr lang="en-US" sz="48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latin typeface="Angsana New" pitchFamily="18" charset="-34"/>
                <a:cs typeface="Angsana New" pitchFamily="18" charset="-34"/>
              </a:rPr>
              <a:t>Activity Diagram </a:t>
            </a:r>
            <a:r>
              <a:rPr lang="th-TH" sz="48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latin typeface="Angsana New" pitchFamily="18" charset="-34"/>
                <a:cs typeface="Angsana New" pitchFamily="18" charset="-34"/>
              </a:rPr>
              <a:t>ส่งออกใบลา </a:t>
            </a:r>
            <a:r>
              <a:rPr lang="th-TH" sz="44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latin typeface="Angsana New" pitchFamily="18" charset="-34"/>
                <a:cs typeface="Angsana New" pitchFamily="18" charset="-34"/>
              </a:rPr>
              <a:t>(สารบรรณภาค)</a:t>
            </a:r>
            <a:endParaRPr lang="th-TH" sz="4800" dirty="0"/>
          </a:p>
        </p:txBody>
      </p:sp>
      <p:sp>
        <p:nvSpPr>
          <p:cNvPr id="5" name="Oval 4"/>
          <p:cNvSpPr/>
          <p:nvPr/>
        </p:nvSpPr>
        <p:spPr>
          <a:xfrm>
            <a:off x="4858856" y="1071546"/>
            <a:ext cx="673519" cy="642942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 dirty="0" smtClean="0">
                <a:solidFill>
                  <a:schemeClr val="tx2"/>
                </a:solidFill>
              </a:rPr>
              <a:t>Start</a:t>
            </a:r>
            <a:endParaRPr lang="th-TH" sz="900" b="1" dirty="0">
              <a:solidFill>
                <a:schemeClr val="tx2"/>
              </a:solidFill>
            </a:endParaRPr>
          </a:p>
        </p:txBody>
      </p:sp>
      <p:grpSp>
        <p:nvGrpSpPr>
          <p:cNvPr id="3" name="Group 5"/>
          <p:cNvGrpSpPr/>
          <p:nvPr/>
        </p:nvGrpSpPr>
        <p:grpSpPr>
          <a:xfrm>
            <a:off x="4643439" y="1928802"/>
            <a:ext cx="1143007" cy="500066"/>
            <a:chOff x="1586526" y="508528"/>
            <a:chExt cx="1311113" cy="655556"/>
          </a:xfrm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</p:grpSpPr>
        <p:sp>
          <p:nvSpPr>
            <p:cNvPr id="7" name="Rectangle 6"/>
            <p:cNvSpPr/>
            <p:nvPr/>
          </p:nvSpPr>
          <p:spPr>
            <a:xfrm>
              <a:off x="1586526" y="508528"/>
              <a:ext cx="1311113" cy="655556"/>
            </a:xfrm>
            <a:prstGeom prst="rect">
              <a:avLst/>
            </a:prstGeom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4">
                <a:hueOff val="0"/>
                <a:satOff val="0"/>
                <a:lumOff val="0"/>
                <a:alphaOff val="0"/>
              </a:schemeClr>
            </a:fillRef>
            <a:effectRef idx="1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1586526" y="508528"/>
              <a:ext cx="1311113" cy="655556"/>
            </a:xfrm>
            <a:prstGeom prst="rect">
              <a:avLst/>
            </a:prstGeom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11430" tIns="11430" rIns="11430" bIns="1143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th-TH" sz="1600" b="1" kern="1200" dirty="0" smtClean="0">
                  <a:solidFill>
                    <a:schemeClr val="tx2"/>
                  </a:solidFill>
                  <a:latin typeface="Angsana New" pitchFamily="18" charset="-34"/>
                  <a:cs typeface="Angsana New" pitchFamily="18" charset="-34"/>
                </a:rPr>
                <a:t>เลือกเมนูส่งออกใบลา</a:t>
              </a:r>
            </a:p>
          </p:txBody>
        </p:sp>
      </p:grpSp>
      <p:grpSp>
        <p:nvGrpSpPr>
          <p:cNvPr id="4" name="Group 11"/>
          <p:cNvGrpSpPr/>
          <p:nvPr/>
        </p:nvGrpSpPr>
        <p:grpSpPr>
          <a:xfrm>
            <a:off x="6382334" y="1928802"/>
            <a:ext cx="1332938" cy="500066"/>
            <a:chOff x="2020747" y="1531932"/>
            <a:chExt cx="1669304" cy="834652"/>
          </a:xfrm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</p:grpSpPr>
        <p:sp>
          <p:nvSpPr>
            <p:cNvPr id="13" name="Rectangle 12"/>
            <p:cNvSpPr/>
            <p:nvPr/>
          </p:nvSpPr>
          <p:spPr>
            <a:xfrm>
              <a:off x="2020747" y="1531932"/>
              <a:ext cx="1669304" cy="834652"/>
            </a:xfrm>
            <a:prstGeom prst="rect">
              <a:avLst/>
            </a:prstGeom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6">
                <a:hueOff val="0"/>
                <a:satOff val="0"/>
                <a:lumOff val="0"/>
                <a:alphaOff val="0"/>
              </a:schemeClr>
            </a:fillRef>
            <a:effectRef idx="1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14" name="Rectangle 13"/>
            <p:cNvSpPr/>
            <p:nvPr/>
          </p:nvSpPr>
          <p:spPr>
            <a:xfrm>
              <a:off x="2020747" y="1531932"/>
              <a:ext cx="1669304" cy="834652"/>
            </a:xfrm>
            <a:prstGeom prst="rect">
              <a:avLst/>
            </a:prstGeom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17780" tIns="17780" rIns="17780" bIns="17780" numCol="1" spcCol="1270" anchor="ctr" anchorCtr="0">
              <a:noAutofit/>
            </a:bodyPr>
            <a:lstStyle/>
            <a:p>
              <a:pPr lvl="0" algn="ctr"/>
              <a:r>
                <a:rPr lang="th-TH" b="1" dirty="0" smtClean="0">
                  <a:solidFill>
                    <a:schemeClr val="tx2"/>
                  </a:solidFill>
                  <a:latin typeface="Angsana New" pitchFamily="18" charset="-34"/>
                  <a:cs typeface="Angsana New" pitchFamily="18" charset="-34"/>
                </a:rPr>
                <a:t>แสดงรายชื่อใบลาที่อนุมัติแล้ว</a:t>
              </a:r>
              <a:endParaRPr lang="th-TH" b="1" dirty="0">
                <a:solidFill>
                  <a:schemeClr val="tx2"/>
                </a:solidFill>
                <a:latin typeface="Angsana New" pitchFamily="18" charset="-34"/>
                <a:cs typeface="Angsana New" pitchFamily="18" charset="-34"/>
              </a:endParaRPr>
            </a:p>
          </p:txBody>
        </p:sp>
      </p:grpSp>
      <p:grpSp>
        <p:nvGrpSpPr>
          <p:cNvPr id="6" name="Group 14"/>
          <p:cNvGrpSpPr/>
          <p:nvPr/>
        </p:nvGrpSpPr>
        <p:grpSpPr>
          <a:xfrm>
            <a:off x="6357950" y="3643314"/>
            <a:ext cx="1370023" cy="508004"/>
            <a:chOff x="1959920" y="1531932"/>
            <a:chExt cx="1730131" cy="834655"/>
          </a:xfrm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</p:grpSpPr>
        <p:sp>
          <p:nvSpPr>
            <p:cNvPr id="16" name="Rectangle 15"/>
            <p:cNvSpPr/>
            <p:nvPr/>
          </p:nvSpPr>
          <p:spPr>
            <a:xfrm>
              <a:off x="2020747" y="1531932"/>
              <a:ext cx="1669304" cy="834652"/>
            </a:xfrm>
            <a:prstGeom prst="rect">
              <a:avLst/>
            </a:prstGeom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6">
                <a:hueOff val="0"/>
                <a:satOff val="0"/>
                <a:lumOff val="0"/>
                <a:alphaOff val="0"/>
              </a:schemeClr>
            </a:fillRef>
            <a:effectRef idx="1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17" name="Rectangle 16"/>
            <p:cNvSpPr/>
            <p:nvPr/>
          </p:nvSpPr>
          <p:spPr>
            <a:xfrm>
              <a:off x="1959920" y="1531934"/>
              <a:ext cx="1669304" cy="834653"/>
            </a:xfrm>
            <a:prstGeom prst="rect">
              <a:avLst/>
            </a:prstGeom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17780" tIns="17780" rIns="17780" bIns="17780" numCol="1" spcCol="1270" anchor="ctr" anchorCtr="0">
              <a:noAutofit/>
            </a:bodyPr>
            <a:lstStyle/>
            <a:p>
              <a:pPr lvl="0" algn="ctr"/>
              <a:r>
                <a:rPr lang="en-US" b="1" dirty="0" smtClean="0">
                  <a:solidFill>
                    <a:schemeClr val="tx2"/>
                  </a:solidFill>
                  <a:latin typeface="Angsana New" pitchFamily="18" charset="-34"/>
                  <a:cs typeface="Angsana New" pitchFamily="18" charset="-34"/>
                </a:rPr>
                <a:t>Print </a:t>
              </a:r>
              <a:r>
                <a:rPr lang="th-TH" b="1" dirty="0" smtClean="0">
                  <a:solidFill>
                    <a:schemeClr val="tx2"/>
                  </a:solidFill>
                  <a:latin typeface="Angsana New" pitchFamily="18" charset="-34"/>
                  <a:cs typeface="Angsana New" pitchFamily="18" charset="-34"/>
                </a:rPr>
                <a:t>ใบลาที่เลือก</a:t>
              </a:r>
              <a:endParaRPr lang="th-TH" b="1" dirty="0">
                <a:solidFill>
                  <a:schemeClr val="tx2"/>
                </a:solidFill>
                <a:latin typeface="Angsana New" pitchFamily="18" charset="-34"/>
                <a:cs typeface="Angsana New" pitchFamily="18" charset="-34"/>
              </a:endParaRPr>
            </a:p>
          </p:txBody>
        </p:sp>
      </p:grpSp>
      <p:cxnSp>
        <p:nvCxnSpPr>
          <p:cNvPr id="21" name="Straight Arrow Connector 20"/>
          <p:cNvCxnSpPr/>
          <p:nvPr/>
        </p:nvCxnSpPr>
        <p:spPr>
          <a:xfrm>
            <a:off x="5786446" y="2178835"/>
            <a:ext cx="595888" cy="158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22" name="Elbow Connector 21"/>
          <p:cNvCxnSpPr>
            <a:endCxn id="52" idx="0"/>
          </p:cNvCxnSpPr>
          <p:nvPr/>
        </p:nvCxnSpPr>
        <p:spPr>
          <a:xfrm rot="5400000">
            <a:off x="5982009" y="1667704"/>
            <a:ext cx="305630" cy="1827959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rot="16200000" flipH="1">
            <a:off x="5095085" y="1821644"/>
            <a:ext cx="214314" cy="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33" name="Oval 32"/>
          <p:cNvSpPr/>
          <p:nvPr/>
        </p:nvSpPr>
        <p:spPr>
          <a:xfrm>
            <a:off x="6744957" y="4786322"/>
            <a:ext cx="546790" cy="512422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00" b="1" dirty="0" smtClean="0">
                <a:solidFill>
                  <a:schemeClr val="bg1"/>
                </a:solidFill>
              </a:rPr>
              <a:t>Stop</a:t>
            </a:r>
            <a:endParaRPr lang="th-TH" sz="700" b="1" dirty="0">
              <a:solidFill>
                <a:schemeClr val="bg1"/>
              </a:solidFill>
            </a:endParaRPr>
          </a:p>
        </p:txBody>
      </p:sp>
      <p:grpSp>
        <p:nvGrpSpPr>
          <p:cNvPr id="9" name="Group 76"/>
          <p:cNvGrpSpPr>
            <a:grpSpLocks/>
          </p:cNvGrpSpPr>
          <p:nvPr/>
        </p:nvGrpSpPr>
        <p:grpSpPr bwMode="auto">
          <a:xfrm>
            <a:off x="1214414" y="1571612"/>
            <a:ext cx="2163763" cy="4071966"/>
            <a:chOff x="3696" y="1490"/>
            <a:chExt cx="1363" cy="1800"/>
          </a:xfrm>
        </p:grpSpPr>
        <p:sp>
          <p:nvSpPr>
            <p:cNvPr id="36" name="AutoShape 77"/>
            <p:cNvSpPr>
              <a:spLocks noChangeArrowheads="1"/>
            </p:cNvSpPr>
            <p:nvPr/>
          </p:nvSpPr>
          <p:spPr bwMode="gray">
            <a:xfrm>
              <a:off x="3696" y="1490"/>
              <a:ext cx="1363" cy="1800"/>
            </a:xfrm>
            <a:prstGeom prst="roundRect">
              <a:avLst>
                <a:gd name="adj" fmla="val 17509"/>
              </a:avLst>
            </a:prstGeom>
            <a:gradFill rotWithShape="1">
              <a:gsLst>
                <a:gs pos="0">
                  <a:srgbClr val="B59F43"/>
                </a:gs>
                <a:gs pos="100000">
                  <a:srgbClr val="8F8849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th-TH">
                <a:solidFill>
                  <a:schemeClr val="bg1"/>
                </a:solidFill>
              </a:endParaRPr>
            </a:p>
          </p:txBody>
        </p:sp>
        <p:sp>
          <p:nvSpPr>
            <p:cNvPr id="37" name="AutoShape 78"/>
            <p:cNvSpPr>
              <a:spLocks noChangeArrowheads="1"/>
            </p:cNvSpPr>
            <p:nvPr/>
          </p:nvSpPr>
          <p:spPr bwMode="gray">
            <a:xfrm>
              <a:off x="3717" y="1495"/>
              <a:ext cx="1322" cy="1766"/>
            </a:xfrm>
            <a:prstGeom prst="roundRect">
              <a:avLst>
                <a:gd name="adj" fmla="val 16667"/>
              </a:avLst>
            </a:prstGeom>
            <a:solidFill>
              <a:srgbClr val="E9E065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th-TH">
                <a:solidFill>
                  <a:schemeClr val="bg1"/>
                </a:solidFill>
              </a:endParaRPr>
            </a:p>
          </p:txBody>
        </p:sp>
        <p:sp>
          <p:nvSpPr>
            <p:cNvPr id="38" name="AutoShape 79"/>
            <p:cNvSpPr>
              <a:spLocks noChangeArrowheads="1"/>
            </p:cNvSpPr>
            <p:nvPr/>
          </p:nvSpPr>
          <p:spPr bwMode="gray">
            <a:xfrm>
              <a:off x="3728" y="2795"/>
              <a:ext cx="1304" cy="447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E9E065"/>
                </a:gs>
                <a:gs pos="100000">
                  <a:srgbClr val="E9E065">
                    <a:gamma/>
                    <a:tint val="57647"/>
                    <a:invGamma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th-TH">
                <a:solidFill>
                  <a:schemeClr val="bg1"/>
                </a:solidFill>
              </a:endParaRPr>
            </a:p>
          </p:txBody>
        </p:sp>
        <p:sp>
          <p:nvSpPr>
            <p:cNvPr id="39" name="AutoShape 80"/>
            <p:cNvSpPr>
              <a:spLocks noChangeArrowheads="1"/>
            </p:cNvSpPr>
            <p:nvPr/>
          </p:nvSpPr>
          <p:spPr bwMode="gray">
            <a:xfrm>
              <a:off x="3728" y="1509"/>
              <a:ext cx="1304" cy="446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E9E065">
                    <a:gamma/>
                    <a:tint val="33333"/>
                    <a:invGamma/>
                  </a:srgbClr>
                </a:gs>
                <a:gs pos="100000">
                  <a:srgbClr val="E9E065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th-TH" dirty="0">
                <a:solidFill>
                  <a:schemeClr val="bg1"/>
                </a:solidFill>
              </a:endParaRPr>
            </a:p>
          </p:txBody>
        </p:sp>
        <p:sp>
          <p:nvSpPr>
            <p:cNvPr id="40" name="Text Box 88"/>
            <p:cNvSpPr txBox="1">
              <a:spLocks noChangeArrowheads="1"/>
            </p:cNvSpPr>
            <p:nvPr/>
          </p:nvSpPr>
          <p:spPr bwMode="gray">
            <a:xfrm>
              <a:off x="3733" y="2161"/>
              <a:ext cx="1296" cy="150"/>
            </a:xfrm>
            <a:prstGeom prst="rect">
              <a:avLst/>
            </a:prstGeom>
            <a:solidFill>
              <a:schemeClr val="accent1"/>
            </a:solidFill>
            <a:ln>
              <a:headEnd/>
              <a:tailEnd/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ctr"/>
              <a:r>
                <a:rPr lang="th-TH" sz="1600" b="1" dirty="0" smtClean="0">
                  <a:solidFill>
                    <a:schemeClr val="bg1"/>
                  </a:solidFill>
                  <a:latin typeface="Verdana" pitchFamily="34" charset="0"/>
                </a:rPr>
                <a:t>บันทึกการลา</a:t>
              </a:r>
              <a:endParaRPr lang="en-US" sz="20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41" name="Text Box 88"/>
          <p:cNvSpPr txBox="1">
            <a:spLocks noChangeArrowheads="1"/>
          </p:cNvSpPr>
          <p:nvPr/>
        </p:nvSpPr>
        <p:spPr bwMode="gray">
          <a:xfrm>
            <a:off x="1272858" y="3436192"/>
            <a:ext cx="2057400" cy="338554"/>
          </a:xfrm>
          <a:prstGeom prst="rect">
            <a:avLst/>
          </a:prstGeom>
          <a:solidFill>
            <a:schemeClr val="accent1"/>
          </a:soli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/>
            <a:r>
              <a:rPr lang="th-TH" sz="1600" b="1" dirty="0" smtClean="0">
                <a:solidFill>
                  <a:schemeClr val="bg1"/>
                </a:solidFill>
                <a:latin typeface="Verdana" pitchFamily="34" charset="0"/>
              </a:rPr>
              <a:t>ตรวจสอบสถานะการลา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42" name="Text Box 88"/>
          <p:cNvSpPr txBox="1">
            <a:spLocks noChangeArrowheads="1"/>
          </p:cNvSpPr>
          <p:nvPr/>
        </p:nvSpPr>
        <p:spPr bwMode="gray">
          <a:xfrm>
            <a:off x="1272204" y="3779734"/>
            <a:ext cx="2057400" cy="338554"/>
          </a:xfrm>
          <a:prstGeom prst="rect">
            <a:avLst/>
          </a:prstGeom>
          <a:solidFill>
            <a:schemeClr val="accent1"/>
          </a:soli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/>
            <a:r>
              <a:rPr lang="th-TH" sz="1600" b="1" dirty="0" smtClean="0">
                <a:solidFill>
                  <a:schemeClr val="bg1"/>
                </a:solidFill>
                <a:latin typeface="Verdana" pitchFamily="34" charset="0"/>
              </a:rPr>
              <a:t>อนุมัติการลา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43" name="Text Box 88"/>
          <p:cNvSpPr txBox="1">
            <a:spLocks noChangeArrowheads="1"/>
          </p:cNvSpPr>
          <p:nvPr/>
        </p:nvSpPr>
        <p:spPr bwMode="gray">
          <a:xfrm>
            <a:off x="1272858" y="4123276"/>
            <a:ext cx="2057400" cy="338554"/>
          </a:xfrm>
          <a:prstGeom prst="rect">
            <a:avLst/>
          </a:prstGeom>
          <a:solidFill>
            <a:schemeClr val="accent1"/>
          </a:soli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/>
            <a:r>
              <a:rPr lang="th-TH" sz="1600" b="1" dirty="0" smtClean="0">
                <a:solidFill>
                  <a:schemeClr val="bg1"/>
                </a:solidFill>
                <a:latin typeface="Verdana" pitchFamily="34" charset="0"/>
              </a:rPr>
              <a:t>ยกเลิกการลา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44" name="Text Box 88"/>
          <p:cNvSpPr txBox="1">
            <a:spLocks noChangeArrowheads="1"/>
          </p:cNvSpPr>
          <p:nvPr/>
        </p:nvSpPr>
        <p:spPr bwMode="gray">
          <a:xfrm>
            <a:off x="1272204" y="4458158"/>
            <a:ext cx="2057400" cy="338554"/>
          </a:xfrm>
          <a:prstGeom prst="rect">
            <a:avLst/>
          </a:prstGeom>
          <a:solidFill>
            <a:schemeClr val="accent1"/>
          </a:soli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/>
            <a:r>
              <a:rPr lang="th-TH" sz="1600" b="1" dirty="0" smtClean="0">
                <a:solidFill>
                  <a:schemeClr val="bg1"/>
                </a:solidFill>
                <a:latin typeface="Verdana" pitchFamily="34" charset="0"/>
              </a:rPr>
              <a:t>รายงานสรุปการลา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1643042" y="1600130"/>
            <a:ext cx="1285884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th-TH" sz="2000" b="1" dirty="0" smtClean="0">
                <a:solidFill>
                  <a:schemeClr val="accent1"/>
                </a:solidFill>
              </a:rPr>
              <a:t>เข้าสู่ระบบ</a:t>
            </a:r>
            <a:endParaRPr lang="th-TH" sz="2000" b="1" dirty="0">
              <a:solidFill>
                <a:schemeClr val="accent1"/>
              </a:solidFill>
            </a:endParaRPr>
          </a:p>
        </p:txBody>
      </p:sp>
      <p:sp>
        <p:nvSpPr>
          <p:cNvPr id="46" name="Text Box 88"/>
          <p:cNvSpPr txBox="1">
            <a:spLocks noChangeArrowheads="1"/>
          </p:cNvSpPr>
          <p:nvPr/>
        </p:nvSpPr>
        <p:spPr bwMode="gray">
          <a:xfrm>
            <a:off x="1271579" y="4804958"/>
            <a:ext cx="2057400" cy="338554"/>
          </a:xfrm>
          <a:prstGeom prst="rect">
            <a:avLst/>
          </a:prstGeom>
          <a:solidFill>
            <a:srgbClr val="FF0000"/>
          </a:soli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/>
            <a:r>
              <a:rPr lang="th-TH" sz="1600" b="1" dirty="0" smtClean="0">
                <a:solidFill>
                  <a:schemeClr val="bg1"/>
                </a:solidFill>
                <a:latin typeface="Verdana" pitchFamily="34" charset="0"/>
              </a:rPr>
              <a:t>ส่งออกใบลา</a:t>
            </a:r>
            <a:endParaRPr lang="en-US" sz="2000" b="1" dirty="0">
              <a:solidFill>
                <a:schemeClr val="bg1"/>
              </a:solidFill>
            </a:endParaRPr>
          </a:p>
        </p:txBody>
      </p:sp>
      <p:grpSp>
        <p:nvGrpSpPr>
          <p:cNvPr id="10" name="Group 46"/>
          <p:cNvGrpSpPr/>
          <p:nvPr/>
        </p:nvGrpSpPr>
        <p:grpSpPr>
          <a:xfrm>
            <a:off x="1285852" y="2000240"/>
            <a:ext cx="2000264" cy="571507"/>
            <a:chOff x="3143240" y="2786058"/>
            <a:chExt cx="2714644" cy="1000132"/>
          </a:xfrm>
        </p:grpSpPr>
        <p:sp>
          <p:nvSpPr>
            <p:cNvPr id="48" name="Rectangle 47"/>
            <p:cNvSpPr/>
            <p:nvPr/>
          </p:nvSpPr>
          <p:spPr>
            <a:xfrm>
              <a:off x="3143240" y="2786058"/>
              <a:ext cx="2714644" cy="1000132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sz="800"/>
            </a:p>
          </p:txBody>
        </p:sp>
        <p:sp>
          <p:nvSpPr>
            <p:cNvPr id="49" name="Text Box 88"/>
            <p:cNvSpPr txBox="1">
              <a:spLocks noChangeArrowheads="1"/>
            </p:cNvSpPr>
            <p:nvPr/>
          </p:nvSpPr>
          <p:spPr bwMode="gray">
            <a:xfrm>
              <a:off x="3240192" y="2980646"/>
              <a:ext cx="2520741" cy="64632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  <a:headEnd/>
              <a:tailEnd/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algn="ctr"/>
              <a:r>
                <a:rPr lang="th-TH" b="1" dirty="0" smtClean="0">
                  <a:solidFill>
                    <a:schemeClr val="tx2"/>
                  </a:solidFill>
                  <a:latin typeface="Angsana New" pitchFamily="18" charset="-34"/>
                  <a:cs typeface="Angsana New" pitchFamily="18" charset="-34"/>
                </a:rPr>
                <a:t>ยินต้อนรับ  ชื่อ </a:t>
              </a:r>
              <a:r>
                <a:rPr lang="en-US" b="1" dirty="0" smtClean="0">
                  <a:solidFill>
                    <a:schemeClr val="tx2"/>
                  </a:solidFill>
                  <a:latin typeface="Angsana New" pitchFamily="18" charset="-34"/>
                  <a:cs typeface="Angsana New" pitchFamily="18" charset="-34"/>
                </a:rPr>
                <a:t>(User)</a:t>
              </a:r>
              <a:endParaRPr lang="en-US" b="1" dirty="0">
                <a:solidFill>
                  <a:schemeClr val="tx2"/>
                </a:solidFill>
                <a:latin typeface="Angsana New" pitchFamily="18" charset="-34"/>
                <a:cs typeface="Angsana New" pitchFamily="18" charset="-34"/>
              </a:endParaRPr>
            </a:p>
          </p:txBody>
        </p:sp>
      </p:grpSp>
      <p:sp>
        <p:nvSpPr>
          <p:cNvPr id="50" name="Rounded Rectangle 49"/>
          <p:cNvSpPr/>
          <p:nvPr/>
        </p:nvSpPr>
        <p:spPr>
          <a:xfrm>
            <a:off x="1928794" y="2643182"/>
            <a:ext cx="785818" cy="285752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Logout</a:t>
            </a:r>
            <a:endParaRPr lang="th-TH" b="1" dirty="0">
              <a:solidFill>
                <a:schemeClr val="bg1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51" name="Right Arrow 50"/>
          <p:cNvSpPr/>
          <p:nvPr/>
        </p:nvSpPr>
        <p:spPr>
          <a:xfrm>
            <a:off x="3500430" y="4786322"/>
            <a:ext cx="500066" cy="357190"/>
          </a:xfrm>
          <a:prstGeom prst="rightArrow">
            <a:avLst/>
          </a:prstGeom>
          <a:solidFill>
            <a:srgbClr val="FF000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2" name="Flowchart: Decision 51"/>
          <p:cNvSpPr/>
          <p:nvPr/>
        </p:nvSpPr>
        <p:spPr>
          <a:xfrm>
            <a:off x="4399307" y="2734498"/>
            <a:ext cx="1643074" cy="857256"/>
          </a:xfrm>
          <a:prstGeom prst="flowChartDecision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2"/>
                </a:solidFill>
                <a:latin typeface="Angsana New" pitchFamily="18" charset="-34"/>
                <a:cs typeface="Angsana New" pitchFamily="18" charset="-34"/>
              </a:rPr>
              <a:t>Print</a:t>
            </a:r>
            <a:endParaRPr lang="th-TH" sz="2000" b="1" dirty="0">
              <a:solidFill>
                <a:schemeClr val="tx2"/>
              </a:solidFill>
              <a:latin typeface="Angsana New" pitchFamily="18" charset="-34"/>
              <a:cs typeface="Angsana New" pitchFamily="18" charset="-34"/>
            </a:endParaRPr>
          </a:p>
        </p:txBody>
      </p:sp>
      <p:cxnSp>
        <p:nvCxnSpPr>
          <p:cNvPr id="57" name="Shape 56"/>
          <p:cNvCxnSpPr>
            <a:stCxn id="52" idx="3"/>
            <a:endCxn id="17" idx="0"/>
          </p:cNvCxnSpPr>
          <p:nvPr/>
        </p:nvCxnSpPr>
        <p:spPr>
          <a:xfrm>
            <a:off x="6042381" y="3163126"/>
            <a:ext cx="976497" cy="480189"/>
          </a:xfrm>
          <a:prstGeom prst="bentConnector2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59" name="Shape 58"/>
          <p:cNvCxnSpPr>
            <a:stCxn id="52" idx="2"/>
            <a:endCxn id="33" idx="2"/>
          </p:cNvCxnSpPr>
          <p:nvPr/>
        </p:nvCxnSpPr>
        <p:spPr>
          <a:xfrm rot="16200000" flipH="1">
            <a:off x="5257511" y="3555086"/>
            <a:ext cx="1450779" cy="1524113"/>
          </a:xfrm>
          <a:prstGeom prst="bentConnector2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61" name="Elbow Connector 60"/>
          <p:cNvCxnSpPr>
            <a:stCxn id="17" idx="2"/>
            <a:endCxn id="33" idx="0"/>
          </p:cNvCxnSpPr>
          <p:nvPr/>
        </p:nvCxnSpPr>
        <p:spPr>
          <a:xfrm rot="5400000">
            <a:off x="6701113" y="4468557"/>
            <a:ext cx="635004" cy="526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6357950" y="3000372"/>
            <a:ext cx="348172" cy="369332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rtlCol="0">
            <a:spAutoFit/>
          </a:bodyPr>
          <a:lstStyle/>
          <a:p>
            <a:r>
              <a:rPr lang="th-TH" dirty="0" smtClean="0">
                <a:solidFill>
                  <a:schemeClr val="bg1"/>
                </a:solidFill>
              </a:rPr>
              <a:t>ใช่</a:t>
            </a:r>
            <a:endParaRPr lang="th-TH" dirty="0">
              <a:solidFill>
                <a:schemeClr val="bg1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072066" y="4000504"/>
            <a:ext cx="360996" cy="369332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rtlCol="0">
            <a:spAutoFit/>
          </a:bodyPr>
          <a:lstStyle/>
          <a:p>
            <a:r>
              <a:rPr lang="th-TH" dirty="0" smtClean="0">
                <a:solidFill>
                  <a:schemeClr val="bg1"/>
                </a:solidFill>
              </a:rPr>
              <a:t>ไม่</a:t>
            </a:r>
            <a:endParaRPr lang="th-TH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z="48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เครื่องมือที่ใช้ในการพัฒนา</a:t>
            </a:r>
            <a:endParaRPr lang="th-TH" sz="4800" dirty="0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 err="1" smtClean="0">
                <a:latin typeface="Angsana New" pitchFamily="18" charset="-34"/>
                <a:cs typeface="Angsana New" pitchFamily="18" charset="-34"/>
              </a:rPr>
              <a:t>Agsmail</a:t>
            </a:r>
            <a:r>
              <a:rPr lang="th-TH" sz="3200" dirty="0" smtClean="0">
                <a:latin typeface="Angsana New" pitchFamily="18" charset="-34"/>
                <a:cs typeface="Angsana New" pitchFamily="18" charset="-34"/>
              </a:rPr>
              <a:t> </a:t>
            </a:r>
            <a:r>
              <a:rPr lang="en-US" sz="3200" dirty="0" smtClean="0">
                <a:latin typeface="Angsana New" pitchFamily="18" charset="-34"/>
                <a:cs typeface="Angsana New" pitchFamily="18" charset="-34"/>
              </a:rPr>
              <a:t>mail server </a:t>
            </a:r>
            <a:r>
              <a:rPr lang="th-TH" sz="3200" dirty="0" smtClean="0">
                <a:latin typeface="Angsana New" pitchFamily="18" charset="-34"/>
                <a:cs typeface="Angsana New" pitchFamily="18" charset="-34"/>
              </a:rPr>
              <a:t>สำหรับทดสอบการส่ง </a:t>
            </a:r>
            <a:r>
              <a:rPr lang="en-US" sz="3200" dirty="0" smtClean="0">
                <a:latin typeface="Angsana New" pitchFamily="18" charset="-34"/>
                <a:cs typeface="Angsana New" pitchFamily="18" charset="-34"/>
              </a:rPr>
              <a:t>E-mail</a:t>
            </a:r>
          </a:p>
          <a:p>
            <a:r>
              <a:rPr lang="en-US" sz="3200" dirty="0" smtClean="0">
                <a:latin typeface="Angsana New" pitchFamily="18" charset="-34"/>
                <a:cs typeface="Angsana New" pitchFamily="18" charset="-34"/>
              </a:rPr>
              <a:t>Dreamweaver </a:t>
            </a:r>
            <a:r>
              <a:rPr lang="en-US" sz="3200" dirty="0" smtClean="0">
                <a:latin typeface="Angsana New" pitchFamily="18" charset="-34"/>
                <a:cs typeface="Angsana New" pitchFamily="18" charset="-34"/>
              </a:rPr>
              <a:t>CS4 </a:t>
            </a:r>
            <a:r>
              <a:rPr lang="th-TH" sz="3200" dirty="0" smtClean="0">
                <a:latin typeface="Angsana New" pitchFamily="18" charset="-34"/>
                <a:cs typeface="Angsana New" pitchFamily="18" charset="-34"/>
              </a:rPr>
              <a:t>สำหรับตกแต่งหน้าเว็บไซต์</a:t>
            </a:r>
            <a:r>
              <a:rPr lang="th-TH" sz="3200" dirty="0" smtClean="0">
                <a:latin typeface="Angsana New" pitchFamily="18" charset="-34"/>
                <a:cs typeface="Angsana New" pitchFamily="18" charset="-34"/>
              </a:rPr>
              <a:t>ให้สวยงาม</a:t>
            </a:r>
            <a:endParaRPr lang="en-US" sz="3200" dirty="0" smtClean="0">
              <a:latin typeface="Angsana New" pitchFamily="18" charset="-34"/>
              <a:cs typeface="Angsana New" pitchFamily="18" charset="-34"/>
            </a:endParaRPr>
          </a:p>
          <a:p>
            <a:r>
              <a:rPr lang="en-US" sz="3200" dirty="0" err="1" smtClean="0">
                <a:latin typeface="Angsana New" pitchFamily="18" charset="-34"/>
                <a:cs typeface="Angsana New" pitchFamily="18" charset="-34"/>
              </a:rPr>
              <a:t>Appserv</a:t>
            </a:r>
            <a:r>
              <a:rPr lang="en-US" sz="3200" dirty="0" smtClean="0">
                <a:latin typeface="Angsana New" pitchFamily="18" charset="-34"/>
                <a:cs typeface="Angsana New" pitchFamily="18" charset="-34"/>
              </a:rPr>
              <a:t> </a:t>
            </a:r>
            <a:r>
              <a:rPr lang="en-US" sz="3200" dirty="0" smtClean="0">
                <a:latin typeface="Angsana New" pitchFamily="18" charset="-34"/>
                <a:cs typeface="Angsana New" pitchFamily="18" charset="-34"/>
              </a:rPr>
              <a:t>version 2.5.10</a:t>
            </a:r>
            <a:r>
              <a:rPr lang="th-TH" sz="3200" dirty="0" smtClean="0">
                <a:latin typeface="Angsana New" pitchFamily="18" charset="-34"/>
                <a:cs typeface="Angsana New" pitchFamily="18" charset="-34"/>
              </a:rPr>
              <a:t> สำหรับเป็นฐานข้อมูลจำลองทดสอบในการเขียน</a:t>
            </a:r>
            <a:r>
              <a:rPr lang="th-TH" sz="3200" dirty="0" smtClean="0">
                <a:latin typeface="Angsana New" pitchFamily="18" charset="-34"/>
                <a:cs typeface="Angsana New" pitchFamily="18" charset="-34"/>
              </a:rPr>
              <a:t>เว็บ</a:t>
            </a:r>
            <a:endParaRPr lang="en-US" sz="3200" dirty="0" smtClean="0">
              <a:latin typeface="Angsana New" pitchFamily="18" charset="-34"/>
              <a:cs typeface="Angsana New" pitchFamily="18" charset="-34"/>
            </a:endParaRPr>
          </a:p>
          <a:p>
            <a:r>
              <a:rPr lang="en-US" sz="3200" dirty="0" err="1" smtClean="0">
                <a:latin typeface="Angsana New" pitchFamily="18" charset="-34"/>
                <a:cs typeface="Angsana New" pitchFamily="18" charset="-34"/>
              </a:rPr>
              <a:t>EditPlus</a:t>
            </a:r>
            <a:r>
              <a:rPr lang="en-US" sz="3200" dirty="0" smtClean="0">
                <a:latin typeface="Angsana New" pitchFamily="18" charset="-34"/>
                <a:cs typeface="Angsana New" pitchFamily="18" charset="-34"/>
              </a:rPr>
              <a:t> </a:t>
            </a:r>
            <a:r>
              <a:rPr lang="th-TH" sz="3200" dirty="0" smtClean="0">
                <a:latin typeface="Angsana New" pitchFamily="18" charset="-34"/>
                <a:cs typeface="Angsana New" pitchFamily="18" charset="-34"/>
              </a:rPr>
              <a:t>สำหรับเพิ่ม ลบ แก้ไข </a:t>
            </a:r>
            <a:r>
              <a:rPr lang="en-US" sz="3200" dirty="0" smtClean="0">
                <a:latin typeface="Angsana New" pitchFamily="18" charset="-34"/>
                <a:cs typeface="Angsana New" pitchFamily="18" charset="-34"/>
              </a:rPr>
              <a:t>code</a:t>
            </a:r>
            <a:endParaRPr lang="en-US" sz="3200" dirty="0" smtClean="0">
              <a:latin typeface="Angsana New" pitchFamily="18" charset="-34"/>
              <a:cs typeface="Angsana New" pitchFamily="18" charset="-34"/>
            </a:endParaRPr>
          </a:p>
          <a:p>
            <a:r>
              <a:rPr lang="en-US" sz="3200" dirty="0" smtClean="0">
                <a:latin typeface="Angsana New" pitchFamily="18" charset="-34"/>
                <a:cs typeface="Angsana New" pitchFamily="18" charset="-34"/>
              </a:rPr>
              <a:t>PHP </a:t>
            </a:r>
            <a:r>
              <a:rPr lang="th-TH" sz="3200" dirty="0" smtClean="0">
                <a:latin typeface="Angsana New" pitchFamily="18" charset="-34"/>
                <a:cs typeface="Angsana New" pitchFamily="18" charset="-34"/>
              </a:rPr>
              <a:t>สำหรับเขียนโปรแกรมประยุกต์บน</a:t>
            </a:r>
            <a:r>
              <a:rPr lang="th-TH" sz="3200" dirty="0" smtClean="0">
                <a:latin typeface="Angsana New" pitchFamily="18" charset="-34"/>
                <a:cs typeface="Angsana New" pitchFamily="18" charset="-34"/>
              </a:rPr>
              <a:t>เว็บ</a:t>
            </a:r>
            <a:endParaRPr lang="en-US" sz="3200" dirty="0" smtClean="0">
              <a:latin typeface="Angsana New" pitchFamily="18" charset="-34"/>
              <a:cs typeface="Angsana New" pitchFamily="18" charset="-34"/>
            </a:endParaRPr>
          </a:p>
          <a:p>
            <a:r>
              <a:rPr lang="en-US" sz="3200" dirty="0" smtClean="0">
                <a:latin typeface="Angsana New" pitchFamily="18" charset="-34"/>
                <a:cs typeface="Angsana New" pitchFamily="18" charset="-34"/>
              </a:rPr>
              <a:t>Java </a:t>
            </a:r>
            <a:r>
              <a:rPr lang="en-US" sz="3200" dirty="0" smtClean="0">
                <a:latin typeface="Angsana New" pitchFamily="18" charset="-34"/>
                <a:cs typeface="Angsana New" pitchFamily="18" charset="-34"/>
              </a:rPr>
              <a:t>script</a:t>
            </a:r>
            <a:r>
              <a:rPr lang="th-TH" sz="3200" dirty="0" smtClean="0">
                <a:latin typeface="Angsana New" pitchFamily="18" charset="-34"/>
                <a:cs typeface="Angsana New" pitchFamily="18" charset="-34"/>
              </a:rPr>
              <a:t> สำหรับตกแต่งเว็บให้</a:t>
            </a:r>
            <a:r>
              <a:rPr lang="th-TH" sz="3200" dirty="0" smtClean="0">
                <a:latin typeface="Angsana New" pitchFamily="18" charset="-34"/>
                <a:cs typeface="Angsana New" pitchFamily="18" charset="-34"/>
              </a:rPr>
              <a:t>สวยงาม</a:t>
            </a:r>
            <a:endParaRPr lang="en-US" sz="3200" dirty="0" smtClean="0">
              <a:latin typeface="Angsana New" pitchFamily="18" charset="-34"/>
              <a:cs typeface="Angsana New" pitchFamily="18" charset="-34"/>
            </a:endParaRPr>
          </a:p>
          <a:p>
            <a:endParaRPr lang="th-TH" dirty="0"/>
          </a:p>
        </p:txBody>
      </p:sp>
      <p:sp>
        <p:nvSpPr>
          <p:cNvPr id="4" name="ตัวยึด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www.themegallery.com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z="48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เครื่องมือที่ใช้ในการพัฒนา</a:t>
            </a:r>
            <a:endParaRPr lang="th-TH" sz="4800" dirty="0"/>
          </a:p>
        </p:txBody>
      </p:sp>
      <p:sp>
        <p:nvSpPr>
          <p:cNvPr id="4" name="ตัวยึด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www.themegallery.com</a:t>
            </a:r>
            <a:endParaRPr lang="en-US"/>
          </a:p>
        </p:txBody>
      </p:sp>
      <p:grpSp>
        <p:nvGrpSpPr>
          <p:cNvPr id="12" name="Group 54"/>
          <p:cNvGrpSpPr>
            <a:grpSpLocks/>
          </p:cNvGrpSpPr>
          <p:nvPr/>
        </p:nvGrpSpPr>
        <p:grpSpPr bwMode="auto">
          <a:xfrm>
            <a:off x="48998" y="1268761"/>
            <a:ext cx="7488238" cy="738186"/>
            <a:chOff x="1152" y="1121"/>
            <a:chExt cx="4717" cy="465"/>
          </a:xfrm>
        </p:grpSpPr>
        <p:grpSp>
          <p:nvGrpSpPr>
            <p:cNvPr id="13" name="Group 3"/>
            <p:cNvGrpSpPr>
              <a:grpSpLocks/>
            </p:cNvGrpSpPr>
            <p:nvPr/>
          </p:nvGrpSpPr>
          <p:grpSpPr bwMode="auto">
            <a:xfrm>
              <a:off x="1152" y="1131"/>
              <a:ext cx="480" cy="419"/>
              <a:chOff x="1110" y="2656"/>
              <a:chExt cx="1549" cy="1351"/>
            </a:xfrm>
          </p:grpSpPr>
          <p:sp>
            <p:nvSpPr>
              <p:cNvPr id="16" name="AutoShape 4"/>
              <p:cNvSpPr>
                <a:spLocks noChangeArrowheads="1"/>
              </p:cNvSpPr>
              <p:nvPr/>
            </p:nvSpPr>
            <p:spPr bwMode="gray">
              <a:xfrm>
                <a:off x="1123" y="2679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solidFill>
                <a:srgbClr val="808080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th-TH" sz="3600" b="1">
                  <a:latin typeface="Angsana New" pitchFamily="18" charset="-34"/>
                  <a:cs typeface="Angsana New" pitchFamily="18" charset="-34"/>
                </a:endParaRPr>
              </a:p>
            </p:txBody>
          </p:sp>
          <p:sp>
            <p:nvSpPr>
              <p:cNvPr id="17" name="AutoShape 5"/>
              <p:cNvSpPr>
                <a:spLocks noChangeArrowheads="1"/>
              </p:cNvSpPr>
              <p:nvPr/>
            </p:nvSpPr>
            <p:spPr bwMode="gray">
              <a:xfrm>
                <a:off x="1110" y="2656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gradFill rotWithShape="1">
                <a:gsLst>
                  <a:gs pos="0">
                    <a:srgbClr val="E6E6E6"/>
                  </a:gs>
                  <a:gs pos="7499">
                    <a:srgbClr val="7D8496"/>
                  </a:gs>
                  <a:gs pos="26500">
                    <a:srgbClr val="E6E6E6"/>
                  </a:gs>
                  <a:gs pos="34000">
                    <a:srgbClr val="7D8496"/>
                  </a:gs>
                  <a:gs pos="46500">
                    <a:srgbClr val="E6E6E6"/>
                  </a:gs>
                  <a:gs pos="50000">
                    <a:srgbClr val="FFFFFF"/>
                  </a:gs>
                  <a:gs pos="53501">
                    <a:srgbClr val="E6E6E6"/>
                  </a:gs>
                  <a:gs pos="66001">
                    <a:srgbClr val="7D8496"/>
                  </a:gs>
                  <a:gs pos="73500">
                    <a:srgbClr val="E6E6E6"/>
                  </a:gs>
                  <a:gs pos="92501">
                    <a:srgbClr val="7D8496"/>
                  </a:gs>
                  <a:gs pos="100000">
                    <a:srgbClr val="E6E6E6"/>
                  </a:gs>
                </a:gsLst>
                <a:lin ang="2700000" scaled="1"/>
              </a:gradFill>
              <a:ln w="9525">
                <a:solidFill>
                  <a:srgbClr val="C0C0C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th-TH" sz="3600" b="1">
                  <a:latin typeface="Angsana New" pitchFamily="18" charset="-34"/>
                  <a:cs typeface="Angsana New" pitchFamily="18" charset="-34"/>
                </a:endParaRPr>
              </a:p>
            </p:txBody>
          </p:sp>
          <p:sp>
            <p:nvSpPr>
              <p:cNvPr id="18" name="AutoShape 6"/>
              <p:cNvSpPr>
                <a:spLocks noChangeArrowheads="1"/>
              </p:cNvSpPr>
              <p:nvPr/>
            </p:nvSpPr>
            <p:spPr bwMode="gray">
              <a:xfrm>
                <a:off x="1200" y="2736"/>
                <a:ext cx="1350" cy="1168"/>
              </a:xfrm>
              <a:prstGeom prst="hexagon">
                <a:avLst>
                  <a:gd name="adj" fmla="val 28896"/>
                  <a:gd name="vf" fmla="val 115470"/>
                </a:avLst>
              </a:prstGeom>
              <a:gradFill rotWithShape="1">
                <a:gsLst>
                  <a:gs pos="0">
                    <a:schemeClr val="accent2">
                      <a:gamma/>
                      <a:shade val="46275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th-TH" sz="3600" b="1">
                  <a:latin typeface="Angsana New" pitchFamily="18" charset="-34"/>
                  <a:cs typeface="Angsana New" pitchFamily="18" charset="-34"/>
                </a:endParaRPr>
              </a:p>
            </p:txBody>
          </p:sp>
        </p:grpSp>
        <p:sp>
          <p:nvSpPr>
            <p:cNvPr id="14" name="Text Box 12"/>
            <p:cNvSpPr txBox="1">
              <a:spLocks noChangeArrowheads="1"/>
            </p:cNvSpPr>
            <p:nvPr/>
          </p:nvSpPr>
          <p:spPr bwMode="auto">
            <a:xfrm>
              <a:off x="1680" y="1179"/>
              <a:ext cx="4189" cy="40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eaLnBrk="0" hangingPunct="0"/>
              <a:r>
                <a:rPr lang="en-US" sz="3600" b="1" dirty="0" err="1" smtClean="0">
                  <a:solidFill>
                    <a:schemeClr val="tx2"/>
                  </a:solidFill>
                  <a:latin typeface="Angsana New" pitchFamily="18" charset="-34"/>
                  <a:cs typeface="Angsana New" pitchFamily="18" charset="-34"/>
                </a:rPr>
                <a:t>Agsmail</a:t>
              </a:r>
              <a:r>
                <a:rPr lang="en-US" sz="3600" b="1" dirty="0" smtClean="0">
                  <a:solidFill>
                    <a:schemeClr val="tx2"/>
                  </a:solidFill>
                  <a:latin typeface="Angsana New" pitchFamily="18" charset="-34"/>
                  <a:cs typeface="Angsana New" pitchFamily="18" charset="-34"/>
                </a:rPr>
                <a:t> mail server </a:t>
              </a:r>
              <a:r>
                <a:rPr lang="th-TH" sz="3600" b="1" dirty="0" smtClean="0">
                  <a:solidFill>
                    <a:schemeClr val="tx2"/>
                  </a:solidFill>
                  <a:latin typeface="Angsana New" pitchFamily="18" charset="-34"/>
                  <a:cs typeface="Angsana New" pitchFamily="18" charset="-34"/>
                </a:rPr>
                <a:t>สำหรับทดสอบการส่ง </a:t>
              </a:r>
              <a:r>
                <a:rPr lang="en-US" sz="3600" b="1" dirty="0" smtClean="0">
                  <a:solidFill>
                    <a:schemeClr val="tx2"/>
                  </a:solidFill>
                  <a:latin typeface="Angsana New" pitchFamily="18" charset="-34"/>
                  <a:cs typeface="Angsana New" pitchFamily="18" charset="-34"/>
                </a:rPr>
                <a:t>E-mail</a:t>
              </a:r>
            </a:p>
          </p:txBody>
        </p:sp>
        <p:sp>
          <p:nvSpPr>
            <p:cNvPr id="15" name="Text Box 13"/>
            <p:cNvSpPr txBox="1">
              <a:spLocks noChangeArrowheads="1"/>
            </p:cNvSpPr>
            <p:nvPr/>
          </p:nvSpPr>
          <p:spPr bwMode="gray">
            <a:xfrm>
              <a:off x="1282" y="1121"/>
              <a:ext cx="212" cy="40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3600" b="1" dirty="0">
                  <a:solidFill>
                    <a:schemeClr val="bg1"/>
                  </a:solidFill>
                  <a:latin typeface="Angsana New" pitchFamily="18" charset="-34"/>
                  <a:cs typeface="Angsana New" pitchFamily="18" charset="-34"/>
                </a:rPr>
                <a:t>1</a:t>
              </a:r>
            </a:p>
          </p:txBody>
        </p:sp>
      </p:grpSp>
      <p:grpSp>
        <p:nvGrpSpPr>
          <p:cNvPr id="19" name="Group 55"/>
          <p:cNvGrpSpPr>
            <a:grpSpLocks/>
          </p:cNvGrpSpPr>
          <p:nvPr/>
        </p:nvGrpSpPr>
        <p:grpSpPr bwMode="auto">
          <a:xfrm>
            <a:off x="51386" y="1960892"/>
            <a:ext cx="9142413" cy="722311"/>
            <a:chOff x="1152" y="1707"/>
            <a:chExt cx="5759" cy="455"/>
          </a:xfrm>
        </p:grpSpPr>
        <p:grpSp>
          <p:nvGrpSpPr>
            <p:cNvPr id="20" name="Group 7"/>
            <p:cNvGrpSpPr>
              <a:grpSpLocks/>
            </p:cNvGrpSpPr>
            <p:nvPr/>
          </p:nvGrpSpPr>
          <p:grpSpPr bwMode="auto">
            <a:xfrm>
              <a:off x="1152" y="1707"/>
              <a:ext cx="480" cy="419"/>
              <a:chOff x="3174" y="2656"/>
              <a:chExt cx="1549" cy="1351"/>
            </a:xfrm>
          </p:grpSpPr>
          <p:sp>
            <p:nvSpPr>
              <p:cNvPr id="23" name="AutoShape 8"/>
              <p:cNvSpPr>
                <a:spLocks noChangeArrowheads="1"/>
              </p:cNvSpPr>
              <p:nvPr/>
            </p:nvSpPr>
            <p:spPr bwMode="gray">
              <a:xfrm>
                <a:off x="3187" y="2679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solidFill>
                <a:srgbClr val="808080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th-TH" sz="3600" b="1">
                  <a:latin typeface="Angsana New" pitchFamily="18" charset="-34"/>
                  <a:cs typeface="Angsana New" pitchFamily="18" charset="-34"/>
                </a:endParaRPr>
              </a:p>
            </p:txBody>
          </p:sp>
          <p:sp>
            <p:nvSpPr>
              <p:cNvPr id="24" name="AutoShape 9"/>
              <p:cNvSpPr>
                <a:spLocks noChangeArrowheads="1"/>
              </p:cNvSpPr>
              <p:nvPr/>
            </p:nvSpPr>
            <p:spPr bwMode="gray">
              <a:xfrm>
                <a:off x="3174" y="2656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gradFill rotWithShape="1">
                <a:gsLst>
                  <a:gs pos="0">
                    <a:srgbClr val="E6E6E6"/>
                  </a:gs>
                  <a:gs pos="7499">
                    <a:srgbClr val="7D8496"/>
                  </a:gs>
                  <a:gs pos="26500">
                    <a:srgbClr val="E6E6E6"/>
                  </a:gs>
                  <a:gs pos="34000">
                    <a:srgbClr val="7D8496"/>
                  </a:gs>
                  <a:gs pos="46500">
                    <a:srgbClr val="E6E6E6"/>
                  </a:gs>
                  <a:gs pos="50000">
                    <a:srgbClr val="FFFFFF"/>
                  </a:gs>
                  <a:gs pos="53501">
                    <a:srgbClr val="E6E6E6"/>
                  </a:gs>
                  <a:gs pos="66001">
                    <a:srgbClr val="7D8496"/>
                  </a:gs>
                  <a:gs pos="73500">
                    <a:srgbClr val="E6E6E6"/>
                  </a:gs>
                  <a:gs pos="92501">
                    <a:srgbClr val="7D8496"/>
                  </a:gs>
                  <a:gs pos="100000">
                    <a:srgbClr val="E6E6E6"/>
                  </a:gs>
                </a:gsLst>
                <a:lin ang="2700000" scaled="1"/>
              </a:gradFill>
              <a:ln w="9525">
                <a:solidFill>
                  <a:srgbClr val="C0C0C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th-TH" sz="3600" b="1">
                  <a:latin typeface="Angsana New" pitchFamily="18" charset="-34"/>
                  <a:cs typeface="Angsana New" pitchFamily="18" charset="-34"/>
                </a:endParaRPr>
              </a:p>
            </p:txBody>
          </p:sp>
          <p:sp>
            <p:nvSpPr>
              <p:cNvPr id="25" name="AutoShape 10"/>
              <p:cNvSpPr>
                <a:spLocks noChangeArrowheads="1"/>
              </p:cNvSpPr>
              <p:nvPr/>
            </p:nvSpPr>
            <p:spPr bwMode="gray">
              <a:xfrm>
                <a:off x="3264" y="2736"/>
                <a:ext cx="1350" cy="1168"/>
              </a:xfrm>
              <a:prstGeom prst="hexagon">
                <a:avLst>
                  <a:gd name="adj" fmla="val 28896"/>
                  <a:gd name="vf" fmla="val 115470"/>
                </a:avLst>
              </a:prstGeom>
              <a:gradFill rotWithShape="1">
                <a:gsLst>
                  <a:gs pos="0">
                    <a:schemeClr val="accent1">
                      <a:gamma/>
                      <a:shade val="46275"/>
                      <a:invGamma/>
                    </a:schemeClr>
                  </a:gs>
                  <a:gs pos="100000">
                    <a:schemeClr val="accent1"/>
                  </a:gs>
                </a:gsLst>
                <a:lin ang="27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th-TH" sz="3600" b="1">
                  <a:latin typeface="Angsana New" pitchFamily="18" charset="-34"/>
                  <a:cs typeface="Angsana New" pitchFamily="18" charset="-34"/>
                </a:endParaRPr>
              </a:p>
            </p:txBody>
          </p:sp>
        </p:grpSp>
        <p:sp>
          <p:nvSpPr>
            <p:cNvPr id="21" name="Text Box 15"/>
            <p:cNvSpPr txBox="1">
              <a:spLocks noChangeArrowheads="1"/>
            </p:cNvSpPr>
            <p:nvPr/>
          </p:nvSpPr>
          <p:spPr bwMode="auto">
            <a:xfrm>
              <a:off x="1680" y="1755"/>
              <a:ext cx="5231" cy="40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eaLnBrk="0" hangingPunct="0"/>
              <a:r>
                <a:rPr lang="en-US" sz="3600" b="1" dirty="0" smtClean="0">
                  <a:solidFill>
                    <a:schemeClr val="tx2"/>
                  </a:solidFill>
                  <a:latin typeface="Angsana New" pitchFamily="18" charset="-34"/>
                  <a:cs typeface="Angsana New" pitchFamily="18" charset="-34"/>
                </a:rPr>
                <a:t>Dreamweaver CS4 </a:t>
              </a:r>
              <a:r>
                <a:rPr lang="th-TH" sz="3600" b="1" dirty="0" smtClean="0">
                  <a:solidFill>
                    <a:schemeClr val="tx2"/>
                  </a:solidFill>
                  <a:latin typeface="Angsana New" pitchFamily="18" charset="-34"/>
                  <a:cs typeface="Angsana New" pitchFamily="18" charset="-34"/>
                </a:rPr>
                <a:t>สำหรับตกแต่งหน้าเว็บไซต์ให้สวยงาม</a:t>
              </a:r>
            </a:p>
          </p:txBody>
        </p:sp>
        <p:sp>
          <p:nvSpPr>
            <p:cNvPr id="22" name="Text Box 16"/>
            <p:cNvSpPr txBox="1">
              <a:spLocks noChangeArrowheads="1"/>
            </p:cNvSpPr>
            <p:nvPr/>
          </p:nvSpPr>
          <p:spPr bwMode="gray">
            <a:xfrm>
              <a:off x="1282" y="1721"/>
              <a:ext cx="212" cy="40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3600" b="1" dirty="0">
                  <a:solidFill>
                    <a:schemeClr val="bg1"/>
                  </a:solidFill>
                  <a:latin typeface="Angsana New" pitchFamily="18" charset="-34"/>
                  <a:cs typeface="Angsana New" pitchFamily="18" charset="-34"/>
                </a:rPr>
                <a:t>2</a:t>
              </a:r>
            </a:p>
          </p:txBody>
        </p:sp>
      </p:grpSp>
      <p:grpSp>
        <p:nvGrpSpPr>
          <p:cNvPr id="26" name="Group 56"/>
          <p:cNvGrpSpPr>
            <a:grpSpLocks/>
          </p:cNvGrpSpPr>
          <p:nvPr/>
        </p:nvGrpSpPr>
        <p:grpSpPr bwMode="auto">
          <a:xfrm>
            <a:off x="47044" y="2617480"/>
            <a:ext cx="9096375" cy="1276347"/>
            <a:chOff x="1152" y="2269"/>
            <a:chExt cx="5730" cy="804"/>
          </a:xfrm>
        </p:grpSpPr>
        <p:grpSp>
          <p:nvGrpSpPr>
            <p:cNvPr id="27" name="Group 17"/>
            <p:cNvGrpSpPr>
              <a:grpSpLocks/>
            </p:cNvGrpSpPr>
            <p:nvPr/>
          </p:nvGrpSpPr>
          <p:grpSpPr bwMode="auto">
            <a:xfrm>
              <a:off x="1152" y="2269"/>
              <a:ext cx="480" cy="419"/>
              <a:chOff x="1110" y="2656"/>
              <a:chExt cx="1549" cy="1351"/>
            </a:xfrm>
          </p:grpSpPr>
          <p:sp>
            <p:nvSpPr>
              <p:cNvPr id="30" name="AutoShape 18"/>
              <p:cNvSpPr>
                <a:spLocks noChangeArrowheads="1"/>
              </p:cNvSpPr>
              <p:nvPr/>
            </p:nvSpPr>
            <p:spPr bwMode="gray">
              <a:xfrm>
                <a:off x="1123" y="2679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solidFill>
                <a:srgbClr val="808080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th-TH" sz="3600" b="1">
                  <a:latin typeface="Angsana New" pitchFamily="18" charset="-34"/>
                  <a:cs typeface="Angsana New" pitchFamily="18" charset="-34"/>
                </a:endParaRPr>
              </a:p>
            </p:txBody>
          </p:sp>
          <p:sp>
            <p:nvSpPr>
              <p:cNvPr id="31" name="AutoShape 19"/>
              <p:cNvSpPr>
                <a:spLocks noChangeArrowheads="1"/>
              </p:cNvSpPr>
              <p:nvPr/>
            </p:nvSpPr>
            <p:spPr bwMode="gray">
              <a:xfrm>
                <a:off x="1110" y="2656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gradFill rotWithShape="1">
                <a:gsLst>
                  <a:gs pos="0">
                    <a:srgbClr val="E6E6E6"/>
                  </a:gs>
                  <a:gs pos="7499">
                    <a:srgbClr val="7D8496"/>
                  </a:gs>
                  <a:gs pos="26500">
                    <a:srgbClr val="E6E6E6"/>
                  </a:gs>
                  <a:gs pos="34000">
                    <a:srgbClr val="7D8496"/>
                  </a:gs>
                  <a:gs pos="46500">
                    <a:srgbClr val="E6E6E6"/>
                  </a:gs>
                  <a:gs pos="50000">
                    <a:srgbClr val="FFFFFF"/>
                  </a:gs>
                  <a:gs pos="53501">
                    <a:srgbClr val="E6E6E6"/>
                  </a:gs>
                  <a:gs pos="66001">
                    <a:srgbClr val="7D8496"/>
                  </a:gs>
                  <a:gs pos="73500">
                    <a:srgbClr val="E6E6E6"/>
                  </a:gs>
                  <a:gs pos="92501">
                    <a:srgbClr val="7D8496"/>
                  </a:gs>
                  <a:gs pos="100000">
                    <a:srgbClr val="E6E6E6"/>
                  </a:gs>
                </a:gsLst>
                <a:lin ang="2700000" scaled="1"/>
              </a:gradFill>
              <a:ln w="9525">
                <a:solidFill>
                  <a:srgbClr val="C0C0C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th-TH" sz="3600" b="1">
                  <a:latin typeface="Angsana New" pitchFamily="18" charset="-34"/>
                  <a:cs typeface="Angsana New" pitchFamily="18" charset="-34"/>
                </a:endParaRPr>
              </a:p>
            </p:txBody>
          </p:sp>
          <p:sp>
            <p:nvSpPr>
              <p:cNvPr id="32" name="AutoShape 20"/>
              <p:cNvSpPr>
                <a:spLocks noChangeArrowheads="1"/>
              </p:cNvSpPr>
              <p:nvPr/>
            </p:nvSpPr>
            <p:spPr bwMode="gray">
              <a:xfrm>
                <a:off x="1200" y="2736"/>
                <a:ext cx="1350" cy="1168"/>
              </a:xfrm>
              <a:prstGeom prst="hexagon">
                <a:avLst>
                  <a:gd name="adj" fmla="val 28896"/>
                  <a:gd name="vf" fmla="val 115470"/>
                </a:avLst>
              </a:prstGeom>
              <a:gradFill rotWithShape="1">
                <a:gsLst>
                  <a:gs pos="0">
                    <a:schemeClr val="accent2">
                      <a:gamma/>
                      <a:shade val="46275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th-TH" sz="3600" b="1">
                  <a:latin typeface="Angsana New" pitchFamily="18" charset="-34"/>
                  <a:cs typeface="Angsana New" pitchFamily="18" charset="-34"/>
                </a:endParaRPr>
              </a:p>
            </p:txBody>
          </p:sp>
        </p:grpSp>
        <p:sp>
          <p:nvSpPr>
            <p:cNvPr id="28" name="Text Box 26"/>
            <p:cNvSpPr txBox="1">
              <a:spLocks noChangeArrowheads="1"/>
            </p:cNvSpPr>
            <p:nvPr/>
          </p:nvSpPr>
          <p:spPr bwMode="auto">
            <a:xfrm>
              <a:off x="1680" y="2317"/>
              <a:ext cx="5202" cy="756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eaLnBrk="0" hangingPunct="0"/>
              <a:r>
                <a:rPr lang="en-US" sz="3600" b="1" dirty="0" err="1" smtClean="0">
                  <a:solidFill>
                    <a:schemeClr val="tx2"/>
                  </a:solidFill>
                  <a:latin typeface="Angsana New" pitchFamily="18" charset="-34"/>
                  <a:cs typeface="Angsana New" pitchFamily="18" charset="-34"/>
                </a:rPr>
                <a:t>Appserv</a:t>
              </a:r>
              <a:r>
                <a:rPr lang="en-US" sz="3600" b="1" dirty="0" smtClean="0">
                  <a:solidFill>
                    <a:schemeClr val="tx2"/>
                  </a:solidFill>
                  <a:latin typeface="Angsana New" pitchFamily="18" charset="-34"/>
                  <a:cs typeface="Angsana New" pitchFamily="18" charset="-34"/>
                </a:rPr>
                <a:t> version 2.5.10 </a:t>
              </a:r>
              <a:r>
                <a:rPr lang="th-TH" sz="3600" b="1" dirty="0" smtClean="0">
                  <a:solidFill>
                    <a:schemeClr val="tx2"/>
                  </a:solidFill>
                  <a:latin typeface="Angsana New" pitchFamily="18" charset="-34"/>
                  <a:cs typeface="Angsana New" pitchFamily="18" charset="-34"/>
                </a:rPr>
                <a:t>สำหรับเป็นฐานข้อมูลจำลองทดสอบใน</a:t>
              </a:r>
              <a:r>
                <a:rPr lang="th-TH" sz="3600" b="1" dirty="0" smtClean="0">
                  <a:solidFill>
                    <a:schemeClr val="tx2"/>
                  </a:solidFill>
                  <a:latin typeface="Angsana New" pitchFamily="18" charset="-34"/>
                  <a:cs typeface="Angsana New" pitchFamily="18" charset="-34"/>
                </a:rPr>
                <a:t>การเขียนเว็บ</a:t>
              </a:r>
              <a:endParaRPr lang="en-US" sz="3600" b="1" dirty="0">
                <a:solidFill>
                  <a:schemeClr val="tx2"/>
                </a:solidFill>
                <a:latin typeface="Angsana New" pitchFamily="18" charset="-34"/>
                <a:cs typeface="Angsana New" pitchFamily="18" charset="-34"/>
              </a:endParaRPr>
            </a:p>
          </p:txBody>
        </p:sp>
        <p:sp>
          <p:nvSpPr>
            <p:cNvPr id="29" name="Text Box 27"/>
            <p:cNvSpPr txBox="1">
              <a:spLocks noChangeArrowheads="1"/>
            </p:cNvSpPr>
            <p:nvPr/>
          </p:nvSpPr>
          <p:spPr bwMode="gray">
            <a:xfrm>
              <a:off x="1291" y="2274"/>
              <a:ext cx="212" cy="40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3600" b="1" dirty="0">
                  <a:solidFill>
                    <a:schemeClr val="bg1"/>
                  </a:solidFill>
                  <a:latin typeface="Angsana New" pitchFamily="18" charset="-34"/>
                  <a:cs typeface="Angsana New" pitchFamily="18" charset="-34"/>
                </a:rPr>
                <a:t>3</a:t>
              </a:r>
            </a:p>
          </p:txBody>
        </p:sp>
      </p:grpSp>
      <p:grpSp>
        <p:nvGrpSpPr>
          <p:cNvPr id="33" name="Group 57"/>
          <p:cNvGrpSpPr>
            <a:grpSpLocks/>
          </p:cNvGrpSpPr>
          <p:nvPr/>
        </p:nvGrpSpPr>
        <p:grpSpPr bwMode="auto">
          <a:xfrm>
            <a:off x="35496" y="3688240"/>
            <a:ext cx="6408738" cy="731836"/>
            <a:chOff x="1152" y="2839"/>
            <a:chExt cx="4037" cy="461"/>
          </a:xfrm>
        </p:grpSpPr>
        <p:grpSp>
          <p:nvGrpSpPr>
            <p:cNvPr id="34" name="Group 21"/>
            <p:cNvGrpSpPr>
              <a:grpSpLocks/>
            </p:cNvGrpSpPr>
            <p:nvPr/>
          </p:nvGrpSpPr>
          <p:grpSpPr bwMode="auto">
            <a:xfrm>
              <a:off x="1152" y="2845"/>
              <a:ext cx="480" cy="419"/>
              <a:chOff x="3174" y="2656"/>
              <a:chExt cx="1549" cy="1351"/>
            </a:xfrm>
          </p:grpSpPr>
          <p:sp>
            <p:nvSpPr>
              <p:cNvPr id="37" name="AutoShape 22"/>
              <p:cNvSpPr>
                <a:spLocks noChangeArrowheads="1"/>
              </p:cNvSpPr>
              <p:nvPr/>
            </p:nvSpPr>
            <p:spPr bwMode="gray">
              <a:xfrm>
                <a:off x="3187" y="2679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solidFill>
                <a:srgbClr val="808080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th-TH" sz="3600" b="1">
                  <a:latin typeface="Angsana New" pitchFamily="18" charset="-34"/>
                  <a:cs typeface="Angsana New" pitchFamily="18" charset="-34"/>
                </a:endParaRPr>
              </a:p>
            </p:txBody>
          </p:sp>
          <p:sp>
            <p:nvSpPr>
              <p:cNvPr id="38" name="AutoShape 23"/>
              <p:cNvSpPr>
                <a:spLocks noChangeArrowheads="1"/>
              </p:cNvSpPr>
              <p:nvPr/>
            </p:nvSpPr>
            <p:spPr bwMode="gray">
              <a:xfrm>
                <a:off x="3174" y="2656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gradFill rotWithShape="1">
                <a:gsLst>
                  <a:gs pos="0">
                    <a:srgbClr val="E6E6E6"/>
                  </a:gs>
                  <a:gs pos="7499">
                    <a:srgbClr val="7D8496"/>
                  </a:gs>
                  <a:gs pos="26500">
                    <a:srgbClr val="E6E6E6"/>
                  </a:gs>
                  <a:gs pos="34000">
                    <a:srgbClr val="7D8496"/>
                  </a:gs>
                  <a:gs pos="46500">
                    <a:srgbClr val="E6E6E6"/>
                  </a:gs>
                  <a:gs pos="50000">
                    <a:srgbClr val="FFFFFF"/>
                  </a:gs>
                  <a:gs pos="53501">
                    <a:srgbClr val="E6E6E6"/>
                  </a:gs>
                  <a:gs pos="66001">
                    <a:srgbClr val="7D8496"/>
                  </a:gs>
                  <a:gs pos="73500">
                    <a:srgbClr val="E6E6E6"/>
                  </a:gs>
                  <a:gs pos="92501">
                    <a:srgbClr val="7D8496"/>
                  </a:gs>
                  <a:gs pos="100000">
                    <a:srgbClr val="E6E6E6"/>
                  </a:gs>
                </a:gsLst>
                <a:lin ang="2700000" scaled="1"/>
              </a:gradFill>
              <a:ln w="9525">
                <a:solidFill>
                  <a:srgbClr val="C0C0C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th-TH" sz="3600" b="1">
                  <a:latin typeface="Angsana New" pitchFamily="18" charset="-34"/>
                  <a:cs typeface="Angsana New" pitchFamily="18" charset="-34"/>
                </a:endParaRPr>
              </a:p>
            </p:txBody>
          </p:sp>
          <p:sp>
            <p:nvSpPr>
              <p:cNvPr id="39" name="AutoShape 24"/>
              <p:cNvSpPr>
                <a:spLocks noChangeArrowheads="1"/>
              </p:cNvSpPr>
              <p:nvPr/>
            </p:nvSpPr>
            <p:spPr bwMode="gray">
              <a:xfrm>
                <a:off x="3264" y="2736"/>
                <a:ext cx="1350" cy="1168"/>
              </a:xfrm>
              <a:prstGeom prst="hexagon">
                <a:avLst>
                  <a:gd name="adj" fmla="val 28896"/>
                  <a:gd name="vf" fmla="val 115470"/>
                </a:avLst>
              </a:prstGeom>
              <a:gradFill rotWithShape="1">
                <a:gsLst>
                  <a:gs pos="0">
                    <a:schemeClr val="accent1">
                      <a:gamma/>
                      <a:shade val="46275"/>
                      <a:invGamma/>
                    </a:schemeClr>
                  </a:gs>
                  <a:gs pos="100000">
                    <a:schemeClr val="accent1"/>
                  </a:gs>
                </a:gsLst>
                <a:lin ang="27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th-TH" sz="3600" b="1">
                  <a:latin typeface="Angsana New" pitchFamily="18" charset="-34"/>
                  <a:cs typeface="Angsana New" pitchFamily="18" charset="-34"/>
                </a:endParaRPr>
              </a:p>
            </p:txBody>
          </p:sp>
        </p:grpSp>
        <p:sp>
          <p:nvSpPr>
            <p:cNvPr id="35" name="Text Box 29"/>
            <p:cNvSpPr txBox="1">
              <a:spLocks noChangeArrowheads="1"/>
            </p:cNvSpPr>
            <p:nvPr/>
          </p:nvSpPr>
          <p:spPr bwMode="auto">
            <a:xfrm>
              <a:off x="1680" y="2893"/>
              <a:ext cx="3509" cy="40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eaLnBrk="0" hangingPunct="0"/>
              <a:r>
                <a:rPr lang="en-US" sz="3600" b="1" dirty="0" err="1" smtClean="0">
                  <a:solidFill>
                    <a:schemeClr val="tx2"/>
                  </a:solidFill>
                  <a:latin typeface="Angsana New" pitchFamily="18" charset="-34"/>
                  <a:cs typeface="Angsana New" pitchFamily="18" charset="-34"/>
                </a:rPr>
                <a:t>EditPlus</a:t>
              </a:r>
              <a:r>
                <a:rPr lang="en-US" sz="3600" b="1" dirty="0" smtClean="0">
                  <a:solidFill>
                    <a:schemeClr val="tx2"/>
                  </a:solidFill>
                  <a:latin typeface="Angsana New" pitchFamily="18" charset="-34"/>
                  <a:cs typeface="Angsana New" pitchFamily="18" charset="-34"/>
                </a:rPr>
                <a:t> </a:t>
              </a:r>
              <a:r>
                <a:rPr lang="th-TH" sz="3600" b="1" dirty="0" smtClean="0">
                  <a:solidFill>
                    <a:schemeClr val="tx2"/>
                  </a:solidFill>
                  <a:latin typeface="Angsana New" pitchFamily="18" charset="-34"/>
                  <a:cs typeface="Angsana New" pitchFamily="18" charset="-34"/>
                </a:rPr>
                <a:t>สำหรับเพิ่ม ลบ แก้ไข </a:t>
              </a:r>
              <a:r>
                <a:rPr lang="en-US" sz="3600" b="1" dirty="0" smtClean="0">
                  <a:solidFill>
                    <a:schemeClr val="tx2"/>
                  </a:solidFill>
                  <a:latin typeface="Angsana New" pitchFamily="18" charset="-34"/>
                  <a:cs typeface="Angsana New" pitchFamily="18" charset="-34"/>
                </a:rPr>
                <a:t>code</a:t>
              </a:r>
            </a:p>
          </p:txBody>
        </p:sp>
        <p:sp>
          <p:nvSpPr>
            <p:cNvPr id="36" name="Text Box 30"/>
            <p:cNvSpPr txBox="1">
              <a:spLocks noChangeArrowheads="1"/>
            </p:cNvSpPr>
            <p:nvPr/>
          </p:nvSpPr>
          <p:spPr bwMode="gray">
            <a:xfrm>
              <a:off x="1282" y="2839"/>
              <a:ext cx="212" cy="40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3600" b="1" dirty="0">
                  <a:solidFill>
                    <a:schemeClr val="bg1"/>
                  </a:solidFill>
                  <a:latin typeface="Angsana New" pitchFamily="18" charset="-34"/>
                  <a:cs typeface="Angsana New" pitchFamily="18" charset="-34"/>
                </a:rPr>
                <a:t>4</a:t>
              </a:r>
            </a:p>
          </p:txBody>
        </p:sp>
      </p:grpSp>
      <p:grpSp>
        <p:nvGrpSpPr>
          <p:cNvPr id="40" name="Group 56"/>
          <p:cNvGrpSpPr>
            <a:grpSpLocks/>
          </p:cNvGrpSpPr>
          <p:nvPr/>
        </p:nvGrpSpPr>
        <p:grpSpPr bwMode="auto">
          <a:xfrm>
            <a:off x="37738" y="4354354"/>
            <a:ext cx="6838950" cy="722311"/>
            <a:chOff x="1152" y="2269"/>
            <a:chExt cx="4308" cy="455"/>
          </a:xfrm>
        </p:grpSpPr>
        <p:grpSp>
          <p:nvGrpSpPr>
            <p:cNvPr id="41" name="Group 17"/>
            <p:cNvGrpSpPr>
              <a:grpSpLocks/>
            </p:cNvGrpSpPr>
            <p:nvPr/>
          </p:nvGrpSpPr>
          <p:grpSpPr bwMode="auto">
            <a:xfrm>
              <a:off x="1152" y="2269"/>
              <a:ext cx="480" cy="419"/>
              <a:chOff x="1110" y="2656"/>
              <a:chExt cx="1549" cy="1351"/>
            </a:xfrm>
          </p:grpSpPr>
          <p:sp>
            <p:nvSpPr>
              <p:cNvPr id="44" name="AutoShape 18"/>
              <p:cNvSpPr>
                <a:spLocks noChangeArrowheads="1"/>
              </p:cNvSpPr>
              <p:nvPr/>
            </p:nvSpPr>
            <p:spPr bwMode="gray">
              <a:xfrm>
                <a:off x="1123" y="2679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solidFill>
                <a:srgbClr val="808080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th-TH" sz="3600" b="1">
                  <a:latin typeface="Angsana New" pitchFamily="18" charset="-34"/>
                  <a:cs typeface="Angsana New" pitchFamily="18" charset="-34"/>
                </a:endParaRPr>
              </a:p>
            </p:txBody>
          </p:sp>
          <p:sp>
            <p:nvSpPr>
              <p:cNvPr id="45" name="AutoShape 19"/>
              <p:cNvSpPr>
                <a:spLocks noChangeArrowheads="1"/>
              </p:cNvSpPr>
              <p:nvPr/>
            </p:nvSpPr>
            <p:spPr bwMode="gray">
              <a:xfrm>
                <a:off x="1110" y="2656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gradFill rotWithShape="1">
                <a:gsLst>
                  <a:gs pos="0">
                    <a:srgbClr val="E6E6E6"/>
                  </a:gs>
                  <a:gs pos="7499">
                    <a:srgbClr val="7D8496"/>
                  </a:gs>
                  <a:gs pos="26500">
                    <a:srgbClr val="E6E6E6"/>
                  </a:gs>
                  <a:gs pos="34000">
                    <a:srgbClr val="7D8496"/>
                  </a:gs>
                  <a:gs pos="46500">
                    <a:srgbClr val="E6E6E6"/>
                  </a:gs>
                  <a:gs pos="50000">
                    <a:srgbClr val="FFFFFF"/>
                  </a:gs>
                  <a:gs pos="53501">
                    <a:srgbClr val="E6E6E6"/>
                  </a:gs>
                  <a:gs pos="66001">
                    <a:srgbClr val="7D8496"/>
                  </a:gs>
                  <a:gs pos="73500">
                    <a:srgbClr val="E6E6E6"/>
                  </a:gs>
                  <a:gs pos="92501">
                    <a:srgbClr val="7D8496"/>
                  </a:gs>
                  <a:gs pos="100000">
                    <a:srgbClr val="E6E6E6"/>
                  </a:gs>
                </a:gsLst>
                <a:lin ang="2700000" scaled="1"/>
              </a:gradFill>
              <a:ln w="9525">
                <a:solidFill>
                  <a:srgbClr val="C0C0C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th-TH" sz="3600" b="1">
                  <a:latin typeface="Angsana New" pitchFamily="18" charset="-34"/>
                  <a:cs typeface="Angsana New" pitchFamily="18" charset="-34"/>
                </a:endParaRPr>
              </a:p>
            </p:txBody>
          </p:sp>
          <p:sp>
            <p:nvSpPr>
              <p:cNvPr id="46" name="AutoShape 20"/>
              <p:cNvSpPr>
                <a:spLocks noChangeArrowheads="1"/>
              </p:cNvSpPr>
              <p:nvPr/>
            </p:nvSpPr>
            <p:spPr bwMode="gray">
              <a:xfrm>
                <a:off x="1200" y="2736"/>
                <a:ext cx="1350" cy="1168"/>
              </a:xfrm>
              <a:prstGeom prst="hexagon">
                <a:avLst>
                  <a:gd name="adj" fmla="val 28896"/>
                  <a:gd name="vf" fmla="val 115470"/>
                </a:avLst>
              </a:prstGeom>
              <a:gradFill rotWithShape="1">
                <a:gsLst>
                  <a:gs pos="0">
                    <a:schemeClr val="accent2">
                      <a:gamma/>
                      <a:shade val="46275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th-TH" sz="3600" b="1">
                  <a:latin typeface="Angsana New" pitchFamily="18" charset="-34"/>
                  <a:cs typeface="Angsana New" pitchFamily="18" charset="-34"/>
                </a:endParaRPr>
              </a:p>
            </p:txBody>
          </p:sp>
        </p:grpSp>
        <p:sp>
          <p:nvSpPr>
            <p:cNvPr id="42" name="Text Box 26"/>
            <p:cNvSpPr txBox="1">
              <a:spLocks noChangeArrowheads="1"/>
            </p:cNvSpPr>
            <p:nvPr/>
          </p:nvSpPr>
          <p:spPr bwMode="auto">
            <a:xfrm>
              <a:off x="1680" y="2317"/>
              <a:ext cx="3780" cy="40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eaLnBrk="0" hangingPunct="0"/>
              <a:r>
                <a:rPr lang="en-US" sz="3600" b="1" dirty="0" smtClean="0">
                  <a:solidFill>
                    <a:schemeClr val="tx2"/>
                  </a:solidFill>
                  <a:latin typeface="Angsana New" pitchFamily="18" charset="-34"/>
                  <a:cs typeface="Angsana New" pitchFamily="18" charset="-34"/>
                </a:rPr>
                <a:t>PHP </a:t>
              </a:r>
              <a:r>
                <a:rPr lang="th-TH" sz="3600" b="1" dirty="0" smtClean="0">
                  <a:solidFill>
                    <a:schemeClr val="tx2"/>
                  </a:solidFill>
                  <a:latin typeface="Angsana New" pitchFamily="18" charset="-34"/>
                  <a:cs typeface="Angsana New" pitchFamily="18" charset="-34"/>
                </a:rPr>
                <a:t>สำหรับเขียนโปรแกรมประยุกต์บนเว็บ</a:t>
              </a:r>
            </a:p>
          </p:txBody>
        </p:sp>
        <p:sp>
          <p:nvSpPr>
            <p:cNvPr id="43" name="Text Box 27"/>
            <p:cNvSpPr txBox="1">
              <a:spLocks noChangeArrowheads="1"/>
            </p:cNvSpPr>
            <p:nvPr/>
          </p:nvSpPr>
          <p:spPr bwMode="gray">
            <a:xfrm>
              <a:off x="1282" y="2286"/>
              <a:ext cx="212" cy="40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3600" b="1" dirty="0" smtClean="0">
                  <a:solidFill>
                    <a:schemeClr val="bg1"/>
                  </a:solidFill>
                  <a:latin typeface="Angsana New" pitchFamily="18" charset="-34"/>
                  <a:cs typeface="Angsana New" pitchFamily="18" charset="-34"/>
                </a:rPr>
                <a:t>5</a:t>
              </a:r>
              <a:endParaRPr lang="en-US" sz="3600" b="1" dirty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endParaRPr>
            </a:p>
          </p:txBody>
        </p:sp>
      </p:grpSp>
      <p:grpSp>
        <p:nvGrpSpPr>
          <p:cNvPr id="47" name="Group 57"/>
          <p:cNvGrpSpPr>
            <a:grpSpLocks/>
          </p:cNvGrpSpPr>
          <p:nvPr/>
        </p:nvGrpSpPr>
        <p:grpSpPr bwMode="auto">
          <a:xfrm>
            <a:off x="37738" y="5010945"/>
            <a:ext cx="6683375" cy="722311"/>
            <a:chOff x="1152" y="2845"/>
            <a:chExt cx="4210" cy="455"/>
          </a:xfrm>
        </p:grpSpPr>
        <p:grpSp>
          <p:nvGrpSpPr>
            <p:cNvPr id="48" name="Group 21"/>
            <p:cNvGrpSpPr>
              <a:grpSpLocks/>
            </p:cNvGrpSpPr>
            <p:nvPr/>
          </p:nvGrpSpPr>
          <p:grpSpPr bwMode="auto">
            <a:xfrm>
              <a:off x="1152" y="2845"/>
              <a:ext cx="480" cy="419"/>
              <a:chOff x="3174" y="2656"/>
              <a:chExt cx="1549" cy="1351"/>
            </a:xfrm>
          </p:grpSpPr>
          <p:sp>
            <p:nvSpPr>
              <p:cNvPr id="51" name="AutoShape 22"/>
              <p:cNvSpPr>
                <a:spLocks noChangeArrowheads="1"/>
              </p:cNvSpPr>
              <p:nvPr/>
            </p:nvSpPr>
            <p:spPr bwMode="gray">
              <a:xfrm>
                <a:off x="3187" y="2679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solidFill>
                <a:srgbClr val="808080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th-TH" sz="3600" b="1">
                  <a:latin typeface="Angsana New" pitchFamily="18" charset="-34"/>
                  <a:cs typeface="Angsana New" pitchFamily="18" charset="-34"/>
                </a:endParaRPr>
              </a:p>
            </p:txBody>
          </p:sp>
          <p:sp>
            <p:nvSpPr>
              <p:cNvPr id="52" name="AutoShape 23"/>
              <p:cNvSpPr>
                <a:spLocks noChangeArrowheads="1"/>
              </p:cNvSpPr>
              <p:nvPr/>
            </p:nvSpPr>
            <p:spPr bwMode="gray">
              <a:xfrm>
                <a:off x="3174" y="2656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gradFill rotWithShape="1">
                <a:gsLst>
                  <a:gs pos="0">
                    <a:srgbClr val="E6E6E6"/>
                  </a:gs>
                  <a:gs pos="7499">
                    <a:srgbClr val="7D8496"/>
                  </a:gs>
                  <a:gs pos="26500">
                    <a:srgbClr val="E6E6E6"/>
                  </a:gs>
                  <a:gs pos="34000">
                    <a:srgbClr val="7D8496"/>
                  </a:gs>
                  <a:gs pos="46500">
                    <a:srgbClr val="E6E6E6"/>
                  </a:gs>
                  <a:gs pos="50000">
                    <a:srgbClr val="FFFFFF"/>
                  </a:gs>
                  <a:gs pos="53501">
                    <a:srgbClr val="E6E6E6"/>
                  </a:gs>
                  <a:gs pos="66001">
                    <a:srgbClr val="7D8496"/>
                  </a:gs>
                  <a:gs pos="73500">
                    <a:srgbClr val="E6E6E6"/>
                  </a:gs>
                  <a:gs pos="92501">
                    <a:srgbClr val="7D8496"/>
                  </a:gs>
                  <a:gs pos="100000">
                    <a:srgbClr val="E6E6E6"/>
                  </a:gs>
                </a:gsLst>
                <a:lin ang="2700000" scaled="1"/>
              </a:gradFill>
              <a:ln w="9525">
                <a:solidFill>
                  <a:srgbClr val="C0C0C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th-TH" sz="3600" b="1">
                  <a:latin typeface="Angsana New" pitchFamily="18" charset="-34"/>
                  <a:cs typeface="Angsana New" pitchFamily="18" charset="-34"/>
                </a:endParaRPr>
              </a:p>
            </p:txBody>
          </p:sp>
          <p:sp>
            <p:nvSpPr>
              <p:cNvPr id="53" name="AutoShape 24"/>
              <p:cNvSpPr>
                <a:spLocks noChangeArrowheads="1"/>
              </p:cNvSpPr>
              <p:nvPr/>
            </p:nvSpPr>
            <p:spPr bwMode="gray">
              <a:xfrm>
                <a:off x="3264" y="2736"/>
                <a:ext cx="1350" cy="1168"/>
              </a:xfrm>
              <a:prstGeom prst="hexagon">
                <a:avLst>
                  <a:gd name="adj" fmla="val 28896"/>
                  <a:gd name="vf" fmla="val 115470"/>
                </a:avLst>
              </a:prstGeom>
              <a:gradFill rotWithShape="1">
                <a:gsLst>
                  <a:gs pos="0">
                    <a:schemeClr val="accent1">
                      <a:gamma/>
                      <a:shade val="46275"/>
                      <a:invGamma/>
                    </a:schemeClr>
                  </a:gs>
                  <a:gs pos="100000">
                    <a:schemeClr val="accent1"/>
                  </a:gs>
                </a:gsLst>
                <a:lin ang="27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th-TH" sz="3600" b="1">
                  <a:latin typeface="Angsana New" pitchFamily="18" charset="-34"/>
                  <a:cs typeface="Angsana New" pitchFamily="18" charset="-34"/>
                </a:endParaRPr>
              </a:p>
            </p:txBody>
          </p:sp>
        </p:grpSp>
        <p:sp>
          <p:nvSpPr>
            <p:cNvPr id="49" name="Text Box 29"/>
            <p:cNvSpPr txBox="1">
              <a:spLocks noChangeArrowheads="1"/>
            </p:cNvSpPr>
            <p:nvPr/>
          </p:nvSpPr>
          <p:spPr bwMode="auto">
            <a:xfrm>
              <a:off x="1680" y="2893"/>
              <a:ext cx="3682" cy="40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eaLnBrk="0" hangingPunct="0"/>
              <a:r>
                <a:rPr lang="en-US" sz="3600" b="1" dirty="0" smtClean="0">
                  <a:solidFill>
                    <a:schemeClr val="tx2"/>
                  </a:solidFill>
                  <a:latin typeface="Angsana New" pitchFamily="18" charset="-34"/>
                  <a:cs typeface="Angsana New" pitchFamily="18" charset="-34"/>
                </a:rPr>
                <a:t>Java script </a:t>
              </a:r>
              <a:r>
                <a:rPr lang="th-TH" sz="3600" b="1" dirty="0" smtClean="0">
                  <a:solidFill>
                    <a:schemeClr val="tx2"/>
                  </a:solidFill>
                  <a:latin typeface="Angsana New" pitchFamily="18" charset="-34"/>
                  <a:cs typeface="Angsana New" pitchFamily="18" charset="-34"/>
                </a:rPr>
                <a:t>สำหรับตกแต่งเว็บให้สวยงาม</a:t>
              </a:r>
            </a:p>
          </p:txBody>
        </p:sp>
        <p:sp>
          <p:nvSpPr>
            <p:cNvPr id="50" name="Text Box 30"/>
            <p:cNvSpPr txBox="1">
              <a:spLocks noChangeArrowheads="1"/>
            </p:cNvSpPr>
            <p:nvPr/>
          </p:nvSpPr>
          <p:spPr bwMode="gray">
            <a:xfrm>
              <a:off x="1282" y="2851"/>
              <a:ext cx="212" cy="40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3600" b="1" dirty="0" smtClean="0">
                  <a:solidFill>
                    <a:schemeClr val="bg1"/>
                  </a:solidFill>
                  <a:latin typeface="Angsana New" pitchFamily="18" charset="-34"/>
                  <a:cs typeface="Angsana New" pitchFamily="18" charset="-34"/>
                </a:rPr>
                <a:t>6</a:t>
              </a:r>
              <a:endParaRPr lang="en-US" sz="3600" b="1" dirty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endParaRPr>
            </a:p>
          </p:txBody>
        </p: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oup 62"/>
          <p:cNvGrpSpPr>
            <a:grpSpLocks/>
          </p:cNvGrpSpPr>
          <p:nvPr/>
        </p:nvGrpSpPr>
        <p:grpSpPr bwMode="auto">
          <a:xfrm>
            <a:off x="2647944" y="2357430"/>
            <a:ext cx="5924584" cy="4143404"/>
            <a:chOff x="2208" y="1490"/>
            <a:chExt cx="1363" cy="1800"/>
          </a:xfrm>
        </p:grpSpPr>
        <p:sp>
          <p:nvSpPr>
            <p:cNvPr id="36" name="AutoShape 63"/>
            <p:cNvSpPr>
              <a:spLocks noChangeArrowheads="1"/>
            </p:cNvSpPr>
            <p:nvPr/>
          </p:nvSpPr>
          <p:spPr bwMode="gray">
            <a:xfrm>
              <a:off x="2208" y="1490"/>
              <a:ext cx="1363" cy="1800"/>
            </a:xfrm>
            <a:prstGeom prst="roundRect">
              <a:avLst>
                <a:gd name="adj" fmla="val 17509"/>
              </a:avLst>
            </a:prstGeom>
            <a:gradFill rotWithShape="1">
              <a:gsLst>
                <a:gs pos="0">
                  <a:srgbClr val="34B034"/>
                </a:gs>
                <a:gs pos="100000">
                  <a:srgbClr val="3F8B4A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37" name="AutoShape 64"/>
            <p:cNvSpPr>
              <a:spLocks noChangeArrowheads="1"/>
            </p:cNvSpPr>
            <p:nvPr/>
          </p:nvSpPr>
          <p:spPr bwMode="gray">
            <a:xfrm>
              <a:off x="2229" y="1495"/>
              <a:ext cx="1322" cy="1766"/>
            </a:xfrm>
            <a:prstGeom prst="roundRect">
              <a:avLst>
                <a:gd name="adj" fmla="val 16667"/>
              </a:avLst>
            </a:prstGeom>
            <a:solidFill>
              <a:srgbClr val="73E77E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38" name="AutoShape 65"/>
            <p:cNvSpPr>
              <a:spLocks noChangeArrowheads="1"/>
            </p:cNvSpPr>
            <p:nvPr/>
          </p:nvSpPr>
          <p:spPr bwMode="gray">
            <a:xfrm>
              <a:off x="2240" y="2795"/>
              <a:ext cx="1304" cy="447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73E77E"/>
                </a:gs>
                <a:gs pos="100000">
                  <a:srgbClr val="73E77E">
                    <a:gamma/>
                    <a:tint val="54510"/>
                    <a:invGamma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39" name="AutoShape 66"/>
            <p:cNvSpPr>
              <a:spLocks noChangeArrowheads="1"/>
            </p:cNvSpPr>
            <p:nvPr/>
          </p:nvSpPr>
          <p:spPr bwMode="gray">
            <a:xfrm>
              <a:off x="2240" y="1509"/>
              <a:ext cx="1304" cy="446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73E77E">
                    <a:gamma/>
                    <a:tint val="33333"/>
                    <a:invGamma/>
                  </a:srgbClr>
                </a:gs>
                <a:gs pos="100000">
                  <a:srgbClr val="73E77E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46" name="Text Box 73"/>
            <p:cNvSpPr txBox="1">
              <a:spLocks noChangeArrowheads="1"/>
            </p:cNvSpPr>
            <p:nvPr/>
          </p:nvSpPr>
          <p:spPr bwMode="gray">
            <a:xfrm>
              <a:off x="2256" y="1776"/>
              <a:ext cx="1296" cy="16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endParaRPr lang="en-US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Prototype Design</a:t>
            </a:r>
            <a:endParaRPr lang="th-TH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grpSp>
        <p:nvGrpSpPr>
          <p:cNvPr id="5" name="Group 76"/>
          <p:cNvGrpSpPr>
            <a:grpSpLocks/>
          </p:cNvGrpSpPr>
          <p:nvPr/>
        </p:nvGrpSpPr>
        <p:grpSpPr bwMode="auto">
          <a:xfrm>
            <a:off x="428596" y="2357430"/>
            <a:ext cx="2163763" cy="4071966"/>
            <a:chOff x="3696" y="1490"/>
            <a:chExt cx="1363" cy="1800"/>
          </a:xfrm>
        </p:grpSpPr>
        <p:sp>
          <p:nvSpPr>
            <p:cNvPr id="6" name="AutoShape 77"/>
            <p:cNvSpPr>
              <a:spLocks noChangeArrowheads="1"/>
            </p:cNvSpPr>
            <p:nvPr/>
          </p:nvSpPr>
          <p:spPr bwMode="gray">
            <a:xfrm>
              <a:off x="3696" y="1490"/>
              <a:ext cx="1363" cy="1800"/>
            </a:xfrm>
            <a:prstGeom prst="roundRect">
              <a:avLst>
                <a:gd name="adj" fmla="val 17509"/>
              </a:avLst>
            </a:prstGeom>
            <a:gradFill rotWithShape="1">
              <a:gsLst>
                <a:gs pos="0">
                  <a:srgbClr val="B59F43"/>
                </a:gs>
                <a:gs pos="100000">
                  <a:srgbClr val="8F8849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th-TH">
                <a:solidFill>
                  <a:schemeClr val="bg1"/>
                </a:solidFill>
              </a:endParaRPr>
            </a:p>
          </p:txBody>
        </p:sp>
        <p:sp>
          <p:nvSpPr>
            <p:cNvPr id="7" name="AutoShape 78"/>
            <p:cNvSpPr>
              <a:spLocks noChangeArrowheads="1"/>
            </p:cNvSpPr>
            <p:nvPr/>
          </p:nvSpPr>
          <p:spPr bwMode="gray">
            <a:xfrm>
              <a:off x="3717" y="1495"/>
              <a:ext cx="1322" cy="1766"/>
            </a:xfrm>
            <a:prstGeom prst="roundRect">
              <a:avLst>
                <a:gd name="adj" fmla="val 16667"/>
              </a:avLst>
            </a:prstGeom>
            <a:solidFill>
              <a:srgbClr val="E9E065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th-TH">
                <a:solidFill>
                  <a:schemeClr val="bg1"/>
                </a:solidFill>
              </a:endParaRPr>
            </a:p>
          </p:txBody>
        </p:sp>
        <p:sp>
          <p:nvSpPr>
            <p:cNvPr id="8" name="AutoShape 79"/>
            <p:cNvSpPr>
              <a:spLocks noChangeArrowheads="1"/>
            </p:cNvSpPr>
            <p:nvPr/>
          </p:nvSpPr>
          <p:spPr bwMode="gray">
            <a:xfrm>
              <a:off x="3728" y="2795"/>
              <a:ext cx="1304" cy="447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E9E065"/>
                </a:gs>
                <a:gs pos="100000">
                  <a:srgbClr val="E9E065">
                    <a:gamma/>
                    <a:tint val="57647"/>
                    <a:invGamma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th-TH">
                <a:solidFill>
                  <a:schemeClr val="bg1"/>
                </a:solidFill>
              </a:endParaRPr>
            </a:p>
          </p:txBody>
        </p:sp>
        <p:sp>
          <p:nvSpPr>
            <p:cNvPr id="9" name="AutoShape 80"/>
            <p:cNvSpPr>
              <a:spLocks noChangeArrowheads="1"/>
            </p:cNvSpPr>
            <p:nvPr/>
          </p:nvSpPr>
          <p:spPr bwMode="gray">
            <a:xfrm>
              <a:off x="3728" y="1509"/>
              <a:ext cx="1304" cy="446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E9E065">
                    <a:gamma/>
                    <a:tint val="33333"/>
                    <a:invGamma/>
                  </a:srgbClr>
                </a:gs>
                <a:gs pos="100000">
                  <a:srgbClr val="E9E065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th-TH" dirty="0">
                <a:solidFill>
                  <a:schemeClr val="bg1"/>
                </a:solidFill>
              </a:endParaRPr>
            </a:p>
          </p:txBody>
        </p:sp>
        <p:sp>
          <p:nvSpPr>
            <p:cNvPr id="12" name="Text Box 88"/>
            <p:cNvSpPr txBox="1">
              <a:spLocks noChangeArrowheads="1"/>
            </p:cNvSpPr>
            <p:nvPr/>
          </p:nvSpPr>
          <p:spPr bwMode="gray">
            <a:xfrm>
              <a:off x="3733" y="2161"/>
              <a:ext cx="1296" cy="150"/>
            </a:xfrm>
            <a:prstGeom prst="rect">
              <a:avLst/>
            </a:prstGeom>
            <a:ln>
              <a:headEnd/>
              <a:tailEnd/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ctr"/>
              <a:r>
                <a:rPr lang="th-TH" sz="1600" b="1" dirty="0" smtClean="0">
                  <a:solidFill>
                    <a:schemeClr val="bg1"/>
                  </a:solidFill>
                  <a:latin typeface="Verdana" pitchFamily="34" charset="0"/>
                </a:rPr>
                <a:t>บันทึกการลา</a:t>
              </a:r>
              <a:endParaRPr lang="en-US" sz="2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0" name="Group 47"/>
          <p:cNvGrpSpPr>
            <a:grpSpLocks/>
          </p:cNvGrpSpPr>
          <p:nvPr/>
        </p:nvGrpSpPr>
        <p:grpSpPr bwMode="auto">
          <a:xfrm>
            <a:off x="428596" y="928670"/>
            <a:ext cx="8072494" cy="1357322"/>
            <a:chOff x="720" y="1490"/>
            <a:chExt cx="1363" cy="1800"/>
          </a:xfrm>
        </p:grpSpPr>
        <p:sp>
          <p:nvSpPr>
            <p:cNvPr id="21" name="AutoShape 48"/>
            <p:cNvSpPr>
              <a:spLocks noChangeArrowheads="1"/>
            </p:cNvSpPr>
            <p:nvPr/>
          </p:nvSpPr>
          <p:spPr bwMode="gray">
            <a:xfrm>
              <a:off x="720" y="1490"/>
              <a:ext cx="1363" cy="1800"/>
            </a:xfrm>
            <a:prstGeom prst="roundRect">
              <a:avLst>
                <a:gd name="adj" fmla="val 17509"/>
              </a:avLst>
            </a:prstGeom>
            <a:gradFill rotWithShape="1">
              <a:gsLst>
                <a:gs pos="0">
                  <a:srgbClr val="4E91D4"/>
                </a:gs>
                <a:gs pos="100000">
                  <a:srgbClr val="3477A4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22" name="AutoShape 49"/>
            <p:cNvSpPr>
              <a:spLocks noChangeArrowheads="1"/>
            </p:cNvSpPr>
            <p:nvPr/>
          </p:nvSpPr>
          <p:spPr bwMode="gray">
            <a:xfrm>
              <a:off x="741" y="1495"/>
              <a:ext cx="1322" cy="1766"/>
            </a:xfrm>
            <a:prstGeom prst="roundRect">
              <a:avLst>
                <a:gd name="adj" fmla="val 16667"/>
              </a:avLst>
            </a:prstGeom>
            <a:solidFill>
              <a:srgbClr val="3CA1E6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23" name="AutoShape 50"/>
            <p:cNvSpPr>
              <a:spLocks noChangeArrowheads="1"/>
            </p:cNvSpPr>
            <p:nvPr/>
          </p:nvSpPr>
          <p:spPr bwMode="gray">
            <a:xfrm>
              <a:off x="752" y="2795"/>
              <a:ext cx="1304" cy="447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3CA1E6">
                    <a:alpha val="0"/>
                  </a:srgbClr>
                </a:gs>
                <a:gs pos="100000">
                  <a:srgbClr val="3CA1E6">
                    <a:gamma/>
                    <a:tint val="51373"/>
                    <a:invGamma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24" name="AutoShape 51"/>
            <p:cNvSpPr>
              <a:spLocks noChangeArrowheads="1"/>
            </p:cNvSpPr>
            <p:nvPr/>
          </p:nvSpPr>
          <p:spPr bwMode="gray">
            <a:xfrm>
              <a:off x="752" y="1509"/>
              <a:ext cx="1304" cy="446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3CA1E6">
                    <a:gamma/>
                    <a:tint val="33333"/>
                    <a:invGamma/>
                  </a:srgbClr>
                </a:gs>
                <a:gs pos="100000">
                  <a:srgbClr val="3CA1E6">
                    <a:alpha val="0"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29" name="Text Box 61"/>
            <p:cNvSpPr txBox="1">
              <a:spLocks noChangeArrowheads="1"/>
            </p:cNvSpPr>
            <p:nvPr/>
          </p:nvSpPr>
          <p:spPr bwMode="gray">
            <a:xfrm>
              <a:off x="768" y="2437"/>
              <a:ext cx="1296" cy="77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r"/>
              <a:r>
                <a:rPr lang="en-US" sz="3200" b="1" dirty="0" smtClean="0">
                  <a:solidFill>
                    <a:srgbClr val="7030A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rdia New" pitchFamily="34" charset="-34"/>
                  <a:cs typeface="Cordia New" pitchFamily="34" charset="-34"/>
                </a:rPr>
                <a:t>Electronic – Personal Leave System</a:t>
              </a:r>
              <a:endPara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itchFamily="34" charset="-34"/>
                <a:cs typeface="Cordia New" pitchFamily="34" charset="-34"/>
              </a:endParaRPr>
            </a:p>
          </p:txBody>
        </p:sp>
      </p:grpSp>
      <p:sp>
        <p:nvSpPr>
          <p:cNvPr id="49" name="Rectangle 48"/>
          <p:cNvSpPr/>
          <p:nvPr/>
        </p:nvSpPr>
        <p:spPr>
          <a:xfrm>
            <a:off x="3357554" y="934034"/>
            <a:ext cx="504978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th-TH" sz="5400" b="1" i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Verdana" pitchFamily="34" charset="0"/>
              </a:rPr>
              <a:t>ระบบการลาอิเล็กทรอนิกส์</a:t>
            </a:r>
            <a:endParaRPr lang="th-TH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50" name="Text Box 88"/>
          <p:cNvSpPr txBox="1">
            <a:spLocks noChangeArrowheads="1"/>
          </p:cNvSpPr>
          <p:nvPr/>
        </p:nvSpPr>
        <p:spPr bwMode="gray">
          <a:xfrm>
            <a:off x="487040" y="4222010"/>
            <a:ext cx="2057400" cy="338554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/>
            <a:r>
              <a:rPr lang="th-TH" sz="1600" b="1" dirty="0" smtClean="0">
                <a:solidFill>
                  <a:schemeClr val="bg1"/>
                </a:solidFill>
                <a:latin typeface="Verdana" pitchFamily="34" charset="0"/>
              </a:rPr>
              <a:t>ยกเลิกการลา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51" name="Text Box 88"/>
          <p:cNvSpPr txBox="1">
            <a:spLocks noChangeArrowheads="1"/>
          </p:cNvSpPr>
          <p:nvPr/>
        </p:nvSpPr>
        <p:spPr bwMode="gray">
          <a:xfrm>
            <a:off x="486386" y="4565552"/>
            <a:ext cx="2057400" cy="338554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/>
            <a:r>
              <a:rPr lang="th-TH" sz="1600" b="1" dirty="0" smtClean="0">
                <a:solidFill>
                  <a:schemeClr val="bg1"/>
                </a:solidFill>
                <a:latin typeface="Verdana" pitchFamily="34" charset="0"/>
              </a:rPr>
              <a:t>ตรวจสอบสถานะการลา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52" name="Text Box 88"/>
          <p:cNvSpPr txBox="1">
            <a:spLocks noChangeArrowheads="1"/>
          </p:cNvSpPr>
          <p:nvPr/>
        </p:nvSpPr>
        <p:spPr bwMode="gray">
          <a:xfrm>
            <a:off x="487040" y="4909094"/>
            <a:ext cx="2057400" cy="338554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/>
            <a:r>
              <a:rPr lang="th-TH" sz="1600" b="1" dirty="0" smtClean="0">
                <a:solidFill>
                  <a:schemeClr val="bg1"/>
                </a:solidFill>
                <a:latin typeface="Verdana" pitchFamily="34" charset="0"/>
              </a:rPr>
              <a:t>อนุมัติการลา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53" name="Text Box 88"/>
          <p:cNvSpPr txBox="1">
            <a:spLocks noChangeArrowheads="1"/>
          </p:cNvSpPr>
          <p:nvPr/>
        </p:nvSpPr>
        <p:spPr bwMode="gray">
          <a:xfrm>
            <a:off x="486386" y="5243976"/>
            <a:ext cx="2057400" cy="338554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/>
            <a:r>
              <a:rPr lang="th-TH" sz="1600" b="1" dirty="0" smtClean="0">
                <a:solidFill>
                  <a:schemeClr val="bg1"/>
                </a:solidFill>
                <a:latin typeface="Verdana" pitchFamily="34" charset="0"/>
              </a:rPr>
              <a:t>รายงานสรุปการลา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857224" y="2385948"/>
            <a:ext cx="1285884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th-TH" sz="2000" b="1" dirty="0" smtClean="0">
                <a:solidFill>
                  <a:schemeClr val="accent1"/>
                </a:solidFill>
              </a:rPr>
              <a:t>เข้าสู่ระบบ</a:t>
            </a:r>
            <a:endParaRPr lang="th-TH" sz="2000" b="1" dirty="0">
              <a:solidFill>
                <a:schemeClr val="accent1"/>
              </a:solidFill>
            </a:endParaRPr>
          </a:p>
        </p:txBody>
      </p:sp>
      <p:sp>
        <p:nvSpPr>
          <p:cNvPr id="28" name="Text Box 88"/>
          <p:cNvSpPr txBox="1">
            <a:spLocks noChangeArrowheads="1"/>
          </p:cNvSpPr>
          <p:nvPr/>
        </p:nvSpPr>
        <p:spPr bwMode="gray">
          <a:xfrm>
            <a:off x="485761" y="5590776"/>
            <a:ext cx="2057400" cy="338554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/>
            <a:r>
              <a:rPr lang="th-TH" sz="1600" b="1" dirty="0" smtClean="0">
                <a:solidFill>
                  <a:schemeClr val="bg1"/>
                </a:solidFill>
                <a:latin typeface="Verdana" pitchFamily="34" charset="0"/>
              </a:rPr>
              <a:t>ส่งออกใบลา</a:t>
            </a:r>
            <a:endParaRPr lang="en-US" sz="2000" b="1" dirty="0">
              <a:solidFill>
                <a:schemeClr val="bg1"/>
              </a:solidFill>
            </a:endParaRPr>
          </a:p>
        </p:txBody>
      </p:sp>
      <p:grpSp>
        <p:nvGrpSpPr>
          <p:cNvPr id="41" name="Group 40"/>
          <p:cNvGrpSpPr/>
          <p:nvPr/>
        </p:nvGrpSpPr>
        <p:grpSpPr>
          <a:xfrm>
            <a:off x="500034" y="2786058"/>
            <a:ext cx="2000264" cy="571507"/>
            <a:chOff x="3143240" y="2786058"/>
            <a:chExt cx="2714644" cy="1000132"/>
          </a:xfrm>
        </p:grpSpPr>
        <p:sp>
          <p:nvSpPr>
            <p:cNvPr id="33" name="Rectangle 32"/>
            <p:cNvSpPr/>
            <p:nvPr/>
          </p:nvSpPr>
          <p:spPr>
            <a:xfrm>
              <a:off x="3143240" y="2786058"/>
              <a:ext cx="2714644" cy="1000132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sz="800"/>
            </a:p>
          </p:txBody>
        </p:sp>
        <p:sp>
          <p:nvSpPr>
            <p:cNvPr id="32" name="Text Box 88"/>
            <p:cNvSpPr txBox="1">
              <a:spLocks noChangeArrowheads="1"/>
            </p:cNvSpPr>
            <p:nvPr/>
          </p:nvSpPr>
          <p:spPr bwMode="gray">
            <a:xfrm>
              <a:off x="4026392" y="2867018"/>
              <a:ext cx="1760054" cy="37702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  <a:headEnd/>
              <a:tailEnd/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algn="ctr"/>
              <a:endParaRPr lang="en-US" sz="800" b="1" dirty="0">
                <a:solidFill>
                  <a:schemeClr val="bg1"/>
                </a:solidFill>
              </a:endParaRPr>
            </a:p>
          </p:txBody>
        </p:sp>
        <p:sp>
          <p:nvSpPr>
            <p:cNvPr id="31" name="Text Box 88"/>
            <p:cNvSpPr txBox="1">
              <a:spLocks noChangeArrowheads="1"/>
            </p:cNvSpPr>
            <p:nvPr/>
          </p:nvSpPr>
          <p:spPr bwMode="gray">
            <a:xfrm>
              <a:off x="3214677" y="2873966"/>
              <a:ext cx="730813" cy="37702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  <a:headEnd/>
              <a:tailEnd/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algn="ctr"/>
              <a:r>
                <a:rPr lang="en-US" sz="800" b="1" dirty="0" smtClean="0">
                  <a:solidFill>
                    <a:schemeClr val="tx2"/>
                  </a:solidFill>
                </a:rPr>
                <a:t>ID</a:t>
              </a:r>
              <a:endParaRPr lang="en-US" sz="800" b="1" dirty="0">
                <a:solidFill>
                  <a:schemeClr val="tx2"/>
                </a:solidFill>
              </a:endParaRPr>
            </a:p>
          </p:txBody>
        </p:sp>
        <p:sp>
          <p:nvSpPr>
            <p:cNvPr id="34" name="Text Box 88"/>
            <p:cNvSpPr txBox="1">
              <a:spLocks noChangeArrowheads="1"/>
            </p:cNvSpPr>
            <p:nvPr/>
          </p:nvSpPr>
          <p:spPr bwMode="gray">
            <a:xfrm>
              <a:off x="4026392" y="3333744"/>
              <a:ext cx="1760054" cy="37702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  <a:headEnd/>
              <a:tailEnd/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algn="ctr"/>
              <a:endParaRPr lang="en-US" sz="800" b="1" dirty="0">
                <a:solidFill>
                  <a:schemeClr val="bg1"/>
                </a:solidFill>
              </a:endParaRPr>
            </a:p>
          </p:txBody>
        </p:sp>
        <p:sp>
          <p:nvSpPr>
            <p:cNvPr id="40" name="Text Box 88"/>
            <p:cNvSpPr txBox="1">
              <a:spLocks noChangeArrowheads="1"/>
            </p:cNvSpPr>
            <p:nvPr/>
          </p:nvSpPr>
          <p:spPr bwMode="gray">
            <a:xfrm>
              <a:off x="3214677" y="3331168"/>
              <a:ext cx="730813" cy="37702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  <a:headEnd/>
              <a:tailEnd/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algn="ctr"/>
              <a:r>
                <a:rPr lang="en-US" sz="800" b="1" dirty="0" smtClean="0">
                  <a:solidFill>
                    <a:schemeClr val="tx2"/>
                  </a:solidFill>
                </a:rPr>
                <a:t>Pass</a:t>
              </a:r>
              <a:endParaRPr lang="en-US" sz="800" b="1" dirty="0">
                <a:solidFill>
                  <a:schemeClr val="tx2"/>
                </a:solidFill>
              </a:endParaRPr>
            </a:p>
          </p:txBody>
        </p:sp>
      </p:grpSp>
      <p:sp>
        <p:nvSpPr>
          <p:cNvPr id="42" name="Rounded Rectangle 41"/>
          <p:cNvSpPr/>
          <p:nvPr/>
        </p:nvSpPr>
        <p:spPr>
          <a:xfrm>
            <a:off x="1142976" y="3429000"/>
            <a:ext cx="785818" cy="285752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Login</a:t>
            </a:r>
            <a:endParaRPr lang="th-TH" b="1" dirty="0">
              <a:solidFill>
                <a:schemeClr val="bg1"/>
              </a:solidFill>
              <a:latin typeface="Angsana New" pitchFamily="18" charset="-34"/>
              <a:cs typeface="Angsana New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62"/>
          <p:cNvGrpSpPr>
            <a:grpSpLocks/>
          </p:cNvGrpSpPr>
          <p:nvPr/>
        </p:nvGrpSpPr>
        <p:grpSpPr bwMode="auto">
          <a:xfrm>
            <a:off x="2647944" y="2357430"/>
            <a:ext cx="5924584" cy="4143404"/>
            <a:chOff x="2208" y="1490"/>
            <a:chExt cx="1363" cy="1800"/>
          </a:xfrm>
        </p:grpSpPr>
        <p:sp>
          <p:nvSpPr>
            <p:cNvPr id="36" name="AutoShape 63"/>
            <p:cNvSpPr>
              <a:spLocks noChangeArrowheads="1"/>
            </p:cNvSpPr>
            <p:nvPr/>
          </p:nvSpPr>
          <p:spPr bwMode="gray">
            <a:xfrm>
              <a:off x="2208" y="1490"/>
              <a:ext cx="1363" cy="1800"/>
            </a:xfrm>
            <a:prstGeom prst="roundRect">
              <a:avLst>
                <a:gd name="adj" fmla="val 17509"/>
              </a:avLst>
            </a:prstGeom>
            <a:gradFill rotWithShape="1">
              <a:gsLst>
                <a:gs pos="0">
                  <a:srgbClr val="34B034"/>
                </a:gs>
                <a:gs pos="100000">
                  <a:srgbClr val="3F8B4A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37" name="AutoShape 64"/>
            <p:cNvSpPr>
              <a:spLocks noChangeArrowheads="1"/>
            </p:cNvSpPr>
            <p:nvPr/>
          </p:nvSpPr>
          <p:spPr bwMode="gray">
            <a:xfrm>
              <a:off x="2229" y="1495"/>
              <a:ext cx="1322" cy="1766"/>
            </a:xfrm>
            <a:prstGeom prst="roundRect">
              <a:avLst>
                <a:gd name="adj" fmla="val 16667"/>
              </a:avLst>
            </a:prstGeom>
            <a:solidFill>
              <a:srgbClr val="73E77E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38" name="AutoShape 65"/>
            <p:cNvSpPr>
              <a:spLocks noChangeArrowheads="1"/>
            </p:cNvSpPr>
            <p:nvPr/>
          </p:nvSpPr>
          <p:spPr bwMode="gray">
            <a:xfrm>
              <a:off x="2240" y="2795"/>
              <a:ext cx="1304" cy="447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73E77E"/>
                </a:gs>
                <a:gs pos="100000">
                  <a:srgbClr val="73E77E">
                    <a:gamma/>
                    <a:tint val="54510"/>
                    <a:invGamma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39" name="AutoShape 66"/>
            <p:cNvSpPr>
              <a:spLocks noChangeArrowheads="1"/>
            </p:cNvSpPr>
            <p:nvPr/>
          </p:nvSpPr>
          <p:spPr bwMode="gray">
            <a:xfrm>
              <a:off x="2240" y="1509"/>
              <a:ext cx="1304" cy="446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73E77E">
                    <a:gamma/>
                    <a:tint val="33333"/>
                    <a:invGamma/>
                  </a:srgbClr>
                </a:gs>
                <a:gs pos="100000">
                  <a:srgbClr val="73E77E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46" name="Text Box 73"/>
            <p:cNvSpPr txBox="1">
              <a:spLocks noChangeArrowheads="1"/>
            </p:cNvSpPr>
            <p:nvPr/>
          </p:nvSpPr>
          <p:spPr bwMode="gray">
            <a:xfrm>
              <a:off x="2256" y="1776"/>
              <a:ext cx="1296" cy="16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endParaRPr lang="en-US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Prototype Design</a:t>
            </a:r>
            <a:endParaRPr lang="th-TH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grpSp>
        <p:nvGrpSpPr>
          <p:cNvPr id="10" name="Group 47"/>
          <p:cNvGrpSpPr>
            <a:grpSpLocks/>
          </p:cNvGrpSpPr>
          <p:nvPr/>
        </p:nvGrpSpPr>
        <p:grpSpPr bwMode="auto">
          <a:xfrm>
            <a:off x="428596" y="928670"/>
            <a:ext cx="8072494" cy="1357322"/>
            <a:chOff x="720" y="1490"/>
            <a:chExt cx="1363" cy="1800"/>
          </a:xfrm>
        </p:grpSpPr>
        <p:sp>
          <p:nvSpPr>
            <p:cNvPr id="21" name="AutoShape 48"/>
            <p:cNvSpPr>
              <a:spLocks noChangeArrowheads="1"/>
            </p:cNvSpPr>
            <p:nvPr/>
          </p:nvSpPr>
          <p:spPr bwMode="gray">
            <a:xfrm>
              <a:off x="720" y="1490"/>
              <a:ext cx="1363" cy="1800"/>
            </a:xfrm>
            <a:prstGeom prst="roundRect">
              <a:avLst>
                <a:gd name="adj" fmla="val 17509"/>
              </a:avLst>
            </a:prstGeom>
            <a:gradFill rotWithShape="1">
              <a:gsLst>
                <a:gs pos="0">
                  <a:srgbClr val="4E91D4"/>
                </a:gs>
                <a:gs pos="100000">
                  <a:srgbClr val="3477A4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22" name="AutoShape 49"/>
            <p:cNvSpPr>
              <a:spLocks noChangeArrowheads="1"/>
            </p:cNvSpPr>
            <p:nvPr/>
          </p:nvSpPr>
          <p:spPr bwMode="gray">
            <a:xfrm>
              <a:off x="741" y="1495"/>
              <a:ext cx="1322" cy="1766"/>
            </a:xfrm>
            <a:prstGeom prst="roundRect">
              <a:avLst>
                <a:gd name="adj" fmla="val 16667"/>
              </a:avLst>
            </a:prstGeom>
            <a:solidFill>
              <a:srgbClr val="3CA1E6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23" name="AutoShape 50"/>
            <p:cNvSpPr>
              <a:spLocks noChangeArrowheads="1"/>
            </p:cNvSpPr>
            <p:nvPr/>
          </p:nvSpPr>
          <p:spPr bwMode="gray">
            <a:xfrm>
              <a:off x="752" y="2795"/>
              <a:ext cx="1304" cy="447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3CA1E6">
                    <a:alpha val="0"/>
                  </a:srgbClr>
                </a:gs>
                <a:gs pos="100000">
                  <a:srgbClr val="3CA1E6">
                    <a:gamma/>
                    <a:tint val="51373"/>
                    <a:invGamma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24" name="AutoShape 51"/>
            <p:cNvSpPr>
              <a:spLocks noChangeArrowheads="1"/>
            </p:cNvSpPr>
            <p:nvPr/>
          </p:nvSpPr>
          <p:spPr bwMode="gray">
            <a:xfrm>
              <a:off x="752" y="1509"/>
              <a:ext cx="1304" cy="446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3CA1E6">
                    <a:gamma/>
                    <a:tint val="33333"/>
                    <a:invGamma/>
                  </a:srgbClr>
                </a:gs>
                <a:gs pos="100000">
                  <a:srgbClr val="3CA1E6">
                    <a:alpha val="0"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29" name="Text Box 61"/>
            <p:cNvSpPr txBox="1">
              <a:spLocks noChangeArrowheads="1"/>
            </p:cNvSpPr>
            <p:nvPr/>
          </p:nvSpPr>
          <p:spPr bwMode="gray">
            <a:xfrm>
              <a:off x="768" y="2437"/>
              <a:ext cx="1296" cy="77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r"/>
              <a:r>
                <a:rPr lang="en-US" sz="3200" b="1" dirty="0" smtClean="0">
                  <a:solidFill>
                    <a:srgbClr val="7030A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rdia New" pitchFamily="34" charset="-34"/>
                  <a:cs typeface="Cordia New" pitchFamily="34" charset="-34"/>
                </a:rPr>
                <a:t>Electronic – Personal Leave System</a:t>
              </a:r>
              <a:endPara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itchFamily="34" charset="-34"/>
                <a:cs typeface="Cordia New" pitchFamily="34" charset="-34"/>
              </a:endParaRPr>
            </a:p>
          </p:txBody>
        </p:sp>
      </p:grpSp>
      <p:sp>
        <p:nvSpPr>
          <p:cNvPr id="49" name="Rectangle 48"/>
          <p:cNvSpPr/>
          <p:nvPr/>
        </p:nvSpPr>
        <p:spPr>
          <a:xfrm>
            <a:off x="3357554" y="934034"/>
            <a:ext cx="504978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th-TH" sz="5400" b="1" i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Verdana" pitchFamily="34" charset="0"/>
              </a:rPr>
              <a:t>ระบบการลาอิเล็กทรอนิกส์</a:t>
            </a:r>
            <a:endParaRPr lang="th-TH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143240" y="2500306"/>
            <a:ext cx="25717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400" b="1" dirty="0" smtClean="0">
                <a:solidFill>
                  <a:schemeClr val="accent1"/>
                </a:solidFill>
              </a:rPr>
              <a:t>เลือกแบบฟอร์มใบลา</a:t>
            </a:r>
            <a:endParaRPr lang="th-TH" sz="2400" b="1" dirty="0">
              <a:solidFill>
                <a:schemeClr val="accent1"/>
              </a:solidFill>
            </a:endParaRPr>
          </a:p>
        </p:txBody>
      </p:sp>
      <p:sp>
        <p:nvSpPr>
          <p:cNvPr id="32" name="Right Arrow 31"/>
          <p:cNvSpPr/>
          <p:nvPr/>
        </p:nvSpPr>
        <p:spPr>
          <a:xfrm>
            <a:off x="2643174" y="3857628"/>
            <a:ext cx="500066" cy="357190"/>
          </a:xfrm>
          <a:prstGeom prst="rightArrow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3" name="Rounded Rectangle 32"/>
          <p:cNvSpPr/>
          <p:nvPr/>
        </p:nvSpPr>
        <p:spPr>
          <a:xfrm>
            <a:off x="3214678" y="3000372"/>
            <a:ext cx="3357586" cy="357190"/>
          </a:xfrm>
          <a:prstGeom prst="roundRect">
            <a:avLst/>
          </a:prstGeom>
          <a:solidFill>
            <a:srgbClr val="FF0000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b="1" dirty="0" smtClean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การลาป่วย</a:t>
            </a:r>
            <a:endParaRPr lang="en-US" b="1" dirty="0" smtClean="0">
              <a:solidFill>
                <a:schemeClr val="bg1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34" name="Rounded Rectangle 33"/>
          <p:cNvSpPr/>
          <p:nvPr/>
        </p:nvSpPr>
        <p:spPr>
          <a:xfrm>
            <a:off x="3214678" y="3429000"/>
            <a:ext cx="3357586" cy="357190"/>
          </a:xfrm>
          <a:prstGeom prst="roundRect">
            <a:avLst/>
          </a:prstGeom>
          <a:solidFill>
            <a:srgbClr val="FF0000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eaLnBrk="0" hangingPunct="0"/>
            <a:r>
              <a:rPr lang="th-TH" b="1" dirty="0" smtClean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การลาคลอดบุตร</a:t>
            </a:r>
            <a:endParaRPr lang="en-US" b="1" dirty="0">
              <a:solidFill>
                <a:schemeClr val="bg1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35" name="Rounded Rectangle 34"/>
          <p:cNvSpPr/>
          <p:nvPr/>
        </p:nvSpPr>
        <p:spPr>
          <a:xfrm>
            <a:off x="3214678" y="3857628"/>
            <a:ext cx="3357586" cy="357190"/>
          </a:xfrm>
          <a:prstGeom prst="roundRect">
            <a:avLst/>
          </a:prstGeom>
          <a:solidFill>
            <a:srgbClr val="FF0000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eaLnBrk="0" hangingPunct="0"/>
            <a:r>
              <a:rPr lang="th-TH" b="1" dirty="0" smtClean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การลากิจส่วนตัว</a:t>
            </a:r>
            <a:endParaRPr lang="en-US" b="1" dirty="0">
              <a:solidFill>
                <a:schemeClr val="bg1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40" name="Rounded Rectangle 39"/>
          <p:cNvSpPr/>
          <p:nvPr/>
        </p:nvSpPr>
        <p:spPr>
          <a:xfrm>
            <a:off x="3214678" y="4286256"/>
            <a:ext cx="3357586" cy="357190"/>
          </a:xfrm>
          <a:prstGeom prst="roundRect">
            <a:avLst/>
          </a:prstGeom>
          <a:solidFill>
            <a:srgbClr val="FF0000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eaLnBrk="0" hangingPunct="0"/>
            <a:r>
              <a:rPr lang="th-TH" b="1" dirty="0" smtClean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การลาพักผ่อน</a:t>
            </a:r>
            <a:endParaRPr lang="en-US" b="1" dirty="0">
              <a:solidFill>
                <a:schemeClr val="bg1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41" name="Rounded Rectangle 40"/>
          <p:cNvSpPr/>
          <p:nvPr/>
        </p:nvSpPr>
        <p:spPr>
          <a:xfrm>
            <a:off x="3214678" y="4714884"/>
            <a:ext cx="3357586" cy="357190"/>
          </a:xfrm>
          <a:prstGeom prst="roundRect">
            <a:avLst/>
          </a:prstGeom>
          <a:solidFill>
            <a:srgbClr val="FF0000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eaLnBrk="0" hangingPunct="0"/>
            <a:r>
              <a:rPr lang="th-TH" b="1" dirty="0" smtClean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การลาอุปสมบทหรือการลาไปประกอบพิธีฮัจย์</a:t>
            </a:r>
            <a:endParaRPr lang="en-US" b="1" dirty="0">
              <a:solidFill>
                <a:schemeClr val="bg1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42" name="Rounded Rectangle 41"/>
          <p:cNvSpPr/>
          <p:nvPr/>
        </p:nvSpPr>
        <p:spPr>
          <a:xfrm>
            <a:off x="3214678" y="5143512"/>
            <a:ext cx="3357586" cy="357190"/>
          </a:xfrm>
          <a:prstGeom prst="roundRect">
            <a:avLst/>
          </a:prstGeom>
          <a:solidFill>
            <a:srgbClr val="FF0000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eaLnBrk="0" hangingPunct="0"/>
            <a:r>
              <a:rPr lang="th-TH" b="1" dirty="0" smtClean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การลาเข้ารับการตรวจเลือกหรือเข้ารับการเตรียมพล</a:t>
            </a:r>
            <a:endParaRPr lang="en-US" b="1" dirty="0">
              <a:solidFill>
                <a:schemeClr val="bg1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43" name="Rounded Rectangle 42"/>
          <p:cNvSpPr/>
          <p:nvPr/>
        </p:nvSpPr>
        <p:spPr>
          <a:xfrm>
            <a:off x="3214678" y="5572140"/>
            <a:ext cx="3357586" cy="357190"/>
          </a:xfrm>
          <a:prstGeom prst="roundRect">
            <a:avLst/>
          </a:prstGeom>
          <a:solidFill>
            <a:srgbClr val="FF0000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eaLnBrk="0" hangingPunct="0"/>
            <a:r>
              <a:rPr lang="th-TH" b="1" dirty="0" smtClean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การลาติดตามคู่สมรส</a:t>
            </a:r>
            <a:endParaRPr lang="en-US" b="1" dirty="0">
              <a:solidFill>
                <a:schemeClr val="bg1"/>
              </a:solidFill>
              <a:latin typeface="Angsana New" pitchFamily="18" charset="-34"/>
              <a:cs typeface="Angsana New" pitchFamily="18" charset="-34"/>
            </a:endParaRPr>
          </a:p>
        </p:txBody>
      </p:sp>
      <p:grpSp>
        <p:nvGrpSpPr>
          <p:cNvPr id="45" name="Group 76"/>
          <p:cNvGrpSpPr>
            <a:grpSpLocks/>
          </p:cNvGrpSpPr>
          <p:nvPr/>
        </p:nvGrpSpPr>
        <p:grpSpPr bwMode="auto">
          <a:xfrm>
            <a:off x="428596" y="2357430"/>
            <a:ext cx="2163763" cy="4071966"/>
            <a:chOff x="3696" y="1490"/>
            <a:chExt cx="1363" cy="1800"/>
          </a:xfrm>
        </p:grpSpPr>
        <p:sp>
          <p:nvSpPr>
            <p:cNvPr id="47" name="AutoShape 77"/>
            <p:cNvSpPr>
              <a:spLocks noChangeArrowheads="1"/>
            </p:cNvSpPr>
            <p:nvPr/>
          </p:nvSpPr>
          <p:spPr bwMode="gray">
            <a:xfrm>
              <a:off x="3696" y="1490"/>
              <a:ext cx="1363" cy="1800"/>
            </a:xfrm>
            <a:prstGeom prst="roundRect">
              <a:avLst>
                <a:gd name="adj" fmla="val 17509"/>
              </a:avLst>
            </a:prstGeom>
            <a:gradFill rotWithShape="1">
              <a:gsLst>
                <a:gs pos="0">
                  <a:srgbClr val="B59F43"/>
                </a:gs>
                <a:gs pos="100000">
                  <a:srgbClr val="8F8849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th-TH">
                <a:solidFill>
                  <a:schemeClr val="bg1"/>
                </a:solidFill>
              </a:endParaRPr>
            </a:p>
          </p:txBody>
        </p:sp>
        <p:sp>
          <p:nvSpPr>
            <p:cNvPr id="48" name="AutoShape 78"/>
            <p:cNvSpPr>
              <a:spLocks noChangeArrowheads="1"/>
            </p:cNvSpPr>
            <p:nvPr/>
          </p:nvSpPr>
          <p:spPr bwMode="gray">
            <a:xfrm>
              <a:off x="3717" y="1495"/>
              <a:ext cx="1322" cy="1766"/>
            </a:xfrm>
            <a:prstGeom prst="roundRect">
              <a:avLst>
                <a:gd name="adj" fmla="val 16667"/>
              </a:avLst>
            </a:prstGeom>
            <a:solidFill>
              <a:srgbClr val="E9E065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th-TH">
                <a:solidFill>
                  <a:schemeClr val="bg1"/>
                </a:solidFill>
              </a:endParaRPr>
            </a:p>
          </p:txBody>
        </p:sp>
        <p:sp>
          <p:nvSpPr>
            <p:cNvPr id="55" name="AutoShape 79"/>
            <p:cNvSpPr>
              <a:spLocks noChangeArrowheads="1"/>
            </p:cNvSpPr>
            <p:nvPr/>
          </p:nvSpPr>
          <p:spPr bwMode="gray">
            <a:xfrm>
              <a:off x="3728" y="2795"/>
              <a:ext cx="1304" cy="447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E9E065"/>
                </a:gs>
                <a:gs pos="100000">
                  <a:srgbClr val="E9E065">
                    <a:gamma/>
                    <a:tint val="57647"/>
                    <a:invGamma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th-TH">
                <a:solidFill>
                  <a:schemeClr val="bg1"/>
                </a:solidFill>
              </a:endParaRPr>
            </a:p>
          </p:txBody>
        </p:sp>
        <p:sp>
          <p:nvSpPr>
            <p:cNvPr id="56" name="AutoShape 80"/>
            <p:cNvSpPr>
              <a:spLocks noChangeArrowheads="1"/>
            </p:cNvSpPr>
            <p:nvPr/>
          </p:nvSpPr>
          <p:spPr bwMode="gray">
            <a:xfrm>
              <a:off x="3728" y="1509"/>
              <a:ext cx="1304" cy="446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E9E065">
                    <a:gamma/>
                    <a:tint val="33333"/>
                    <a:invGamma/>
                  </a:srgbClr>
                </a:gs>
                <a:gs pos="100000">
                  <a:srgbClr val="E9E065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th-TH" dirty="0">
                <a:solidFill>
                  <a:schemeClr val="bg1"/>
                </a:solidFill>
              </a:endParaRPr>
            </a:p>
          </p:txBody>
        </p:sp>
        <p:sp>
          <p:nvSpPr>
            <p:cNvPr id="57" name="Text Box 88"/>
            <p:cNvSpPr txBox="1">
              <a:spLocks noChangeArrowheads="1"/>
            </p:cNvSpPr>
            <p:nvPr/>
          </p:nvSpPr>
          <p:spPr bwMode="gray">
            <a:xfrm>
              <a:off x="3733" y="2161"/>
              <a:ext cx="1296" cy="150"/>
            </a:xfrm>
            <a:prstGeom prst="rect">
              <a:avLst/>
            </a:prstGeom>
            <a:solidFill>
              <a:srgbClr val="FF0000"/>
            </a:solidFill>
            <a:ln>
              <a:headEnd/>
              <a:tailEnd/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ctr"/>
              <a:r>
                <a:rPr lang="th-TH" sz="1600" b="1" dirty="0" smtClean="0">
                  <a:solidFill>
                    <a:schemeClr val="bg1"/>
                  </a:solidFill>
                  <a:latin typeface="Verdana" pitchFamily="34" charset="0"/>
                </a:rPr>
                <a:t>บันทึกการลา</a:t>
              </a:r>
              <a:endParaRPr lang="en-US" sz="20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58" name="Text Box 88"/>
          <p:cNvSpPr txBox="1">
            <a:spLocks noChangeArrowheads="1"/>
          </p:cNvSpPr>
          <p:nvPr/>
        </p:nvSpPr>
        <p:spPr bwMode="gray">
          <a:xfrm>
            <a:off x="487040" y="4222010"/>
            <a:ext cx="2057400" cy="338554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/>
            <a:r>
              <a:rPr lang="th-TH" sz="1600" b="1" dirty="0" smtClean="0">
                <a:solidFill>
                  <a:schemeClr val="bg1"/>
                </a:solidFill>
                <a:latin typeface="Verdana" pitchFamily="34" charset="0"/>
              </a:rPr>
              <a:t>ยกเลิกการลา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59" name="Text Box 88"/>
          <p:cNvSpPr txBox="1">
            <a:spLocks noChangeArrowheads="1"/>
          </p:cNvSpPr>
          <p:nvPr/>
        </p:nvSpPr>
        <p:spPr bwMode="gray">
          <a:xfrm>
            <a:off x="486386" y="4565552"/>
            <a:ext cx="2057400" cy="338554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/>
            <a:r>
              <a:rPr lang="th-TH" sz="1600" b="1" dirty="0" smtClean="0">
                <a:solidFill>
                  <a:schemeClr val="bg1"/>
                </a:solidFill>
                <a:latin typeface="Verdana" pitchFamily="34" charset="0"/>
              </a:rPr>
              <a:t>ตรวจสอบสถานะการลา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60" name="Text Box 88"/>
          <p:cNvSpPr txBox="1">
            <a:spLocks noChangeArrowheads="1"/>
          </p:cNvSpPr>
          <p:nvPr/>
        </p:nvSpPr>
        <p:spPr bwMode="gray">
          <a:xfrm>
            <a:off x="487040" y="4909094"/>
            <a:ext cx="2057400" cy="338554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/>
            <a:r>
              <a:rPr lang="th-TH" sz="1600" b="1" dirty="0" smtClean="0">
                <a:solidFill>
                  <a:schemeClr val="bg1"/>
                </a:solidFill>
                <a:latin typeface="Verdana" pitchFamily="34" charset="0"/>
              </a:rPr>
              <a:t>อนุมัติการลา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61" name="Text Box 88"/>
          <p:cNvSpPr txBox="1">
            <a:spLocks noChangeArrowheads="1"/>
          </p:cNvSpPr>
          <p:nvPr/>
        </p:nvSpPr>
        <p:spPr bwMode="gray">
          <a:xfrm>
            <a:off x="486386" y="5243976"/>
            <a:ext cx="2057400" cy="338554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/>
            <a:r>
              <a:rPr lang="th-TH" sz="1600" b="1" dirty="0" smtClean="0">
                <a:solidFill>
                  <a:schemeClr val="bg1"/>
                </a:solidFill>
                <a:latin typeface="Verdana" pitchFamily="34" charset="0"/>
              </a:rPr>
              <a:t>รายงานสรุปการลา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63" name="Text Box 88"/>
          <p:cNvSpPr txBox="1">
            <a:spLocks noChangeArrowheads="1"/>
          </p:cNvSpPr>
          <p:nvPr/>
        </p:nvSpPr>
        <p:spPr bwMode="gray">
          <a:xfrm>
            <a:off x="485761" y="5590776"/>
            <a:ext cx="2057400" cy="338554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/>
            <a:r>
              <a:rPr lang="th-TH" sz="1600" b="1" dirty="0" smtClean="0">
                <a:solidFill>
                  <a:schemeClr val="bg1"/>
                </a:solidFill>
                <a:latin typeface="Verdana" pitchFamily="34" charset="0"/>
              </a:rPr>
              <a:t>ส่งออกใบลา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870671" y="2385948"/>
            <a:ext cx="1285884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th-TH" sz="2000" b="1" dirty="0" smtClean="0">
                <a:solidFill>
                  <a:schemeClr val="accent1"/>
                </a:solidFill>
              </a:rPr>
              <a:t>เข้าสู่ระบบ</a:t>
            </a:r>
            <a:endParaRPr lang="th-TH" sz="2000" b="1" dirty="0">
              <a:solidFill>
                <a:schemeClr val="accent1"/>
              </a:solidFill>
            </a:endParaRPr>
          </a:p>
        </p:txBody>
      </p:sp>
      <p:grpSp>
        <p:nvGrpSpPr>
          <p:cNvPr id="51" name="Group 50"/>
          <p:cNvGrpSpPr/>
          <p:nvPr/>
        </p:nvGrpSpPr>
        <p:grpSpPr>
          <a:xfrm>
            <a:off x="513481" y="2786058"/>
            <a:ext cx="2000264" cy="571507"/>
            <a:chOff x="3143240" y="2786058"/>
            <a:chExt cx="2714644" cy="1000132"/>
          </a:xfrm>
        </p:grpSpPr>
        <p:sp>
          <p:nvSpPr>
            <p:cNvPr id="52" name="Rectangle 51"/>
            <p:cNvSpPr/>
            <p:nvPr/>
          </p:nvSpPr>
          <p:spPr>
            <a:xfrm>
              <a:off x="3143240" y="2786058"/>
              <a:ext cx="2714644" cy="1000132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sz="800"/>
            </a:p>
          </p:txBody>
        </p:sp>
        <p:sp>
          <p:nvSpPr>
            <p:cNvPr id="53" name="Text Box 88"/>
            <p:cNvSpPr txBox="1">
              <a:spLocks noChangeArrowheads="1"/>
            </p:cNvSpPr>
            <p:nvPr/>
          </p:nvSpPr>
          <p:spPr bwMode="gray">
            <a:xfrm>
              <a:off x="3240192" y="2980646"/>
              <a:ext cx="2520741" cy="64632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  <a:headEnd/>
              <a:tailEnd/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algn="ctr"/>
              <a:r>
                <a:rPr lang="th-TH" b="1" dirty="0" smtClean="0">
                  <a:solidFill>
                    <a:schemeClr val="tx2"/>
                  </a:solidFill>
                  <a:latin typeface="Angsana New" pitchFamily="18" charset="-34"/>
                  <a:cs typeface="Angsana New" pitchFamily="18" charset="-34"/>
                </a:rPr>
                <a:t>ยินต้อนรับ  ชื่อ </a:t>
              </a:r>
              <a:r>
                <a:rPr lang="en-US" b="1" dirty="0" smtClean="0">
                  <a:solidFill>
                    <a:schemeClr val="tx2"/>
                  </a:solidFill>
                  <a:latin typeface="Angsana New" pitchFamily="18" charset="-34"/>
                  <a:cs typeface="Angsana New" pitchFamily="18" charset="-34"/>
                </a:rPr>
                <a:t>(User)</a:t>
              </a:r>
              <a:endParaRPr lang="en-US" b="1" dirty="0">
                <a:solidFill>
                  <a:schemeClr val="tx2"/>
                </a:solidFill>
                <a:latin typeface="Angsana New" pitchFamily="18" charset="-34"/>
                <a:cs typeface="Angsana New" pitchFamily="18" charset="-34"/>
              </a:endParaRPr>
            </a:p>
          </p:txBody>
        </p:sp>
      </p:grpSp>
      <p:sp>
        <p:nvSpPr>
          <p:cNvPr id="54" name="Rounded Rectangle 53"/>
          <p:cNvSpPr/>
          <p:nvPr/>
        </p:nvSpPr>
        <p:spPr>
          <a:xfrm>
            <a:off x="1156423" y="3429000"/>
            <a:ext cx="785818" cy="285752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Logout</a:t>
            </a:r>
            <a:endParaRPr lang="th-TH" b="1" dirty="0">
              <a:solidFill>
                <a:schemeClr val="bg1"/>
              </a:solidFill>
              <a:latin typeface="Angsana New" pitchFamily="18" charset="-34"/>
              <a:cs typeface="Angsana New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62"/>
          <p:cNvGrpSpPr>
            <a:grpSpLocks/>
          </p:cNvGrpSpPr>
          <p:nvPr/>
        </p:nvGrpSpPr>
        <p:grpSpPr bwMode="auto">
          <a:xfrm>
            <a:off x="2647944" y="2357430"/>
            <a:ext cx="5924584" cy="4143404"/>
            <a:chOff x="2208" y="1490"/>
            <a:chExt cx="1363" cy="1800"/>
          </a:xfrm>
        </p:grpSpPr>
        <p:sp>
          <p:nvSpPr>
            <p:cNvPr id="36" name="AutoShape 63"/>
            <p:cNvSpPr>
              <a:spLocks noChangeArrowheads="1"/>
            </p:cNvSpPr>
            <p:nvPr/>
          </p:nvSpPr>
          <p:spPr bwMode="gray">
            <a:xfrm>
              <a:off x="2208" y="1490"/>
              <a:ext cx="1363" cy="1800"/>
            </a:xfrm>
            <a:prstGeom prst="roundRect">
              <a:avLst>
                <a:gd name="adj" fmla="val 17509"/>
              </a:avLst>
            </a:prstGeom>
            <a:gradFill rotWithShape="1">
              <a:gsLst>
                <a:gs pos="0">
                  <a:srgbClr val="34B034"/>
                </a:gs>
                <a:gs pos="100000">
                  <a:srgbClr val="3F8B4A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37" name="AutoShape 64"/>
            <p:cNvSpPr>
              <a:spLocks noChangeArrowheads="1"/>
            </p:cNvSpPr>
            <p:nvPr/>
          </p:nvSpPr>
          <p:spPr bwMode="gray">
            <a:xfrm>
              <a:off x="2229" y="1495"/>
              <a:ext cx="1322" cy="1766"/>
            </a:xfrm>
            <a:prstGeom prst="roundRect">
              <a:avLst>
                <a:gd name="adj" fmla="val 16667"/>
              </a:avLst>
            </a:prstGeom>
            <a:solidFill>
              <a:srgbClr val="73E77E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th-TH" dirty="0"/>
            </a:p>
          </p:txBody>
        </p:sp>
        <p:sp>
          <p:nvSpPr>
            <p:cNvPr id="38" name="AutoShape 65"/>
            <p:cNvSpPr>
              <a:spLocks noChangeArrowheads="1"/>
            </p:cNvSpPr>
            <p:nvPr/>
          </p:nvSpPr>
          <p:spPr bwMode="gray">
            <a:xfrm>
              <a:off x="2240" y="2795"/>
              <a:ext cx="1304" cy="447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73E77E"/>
                </a:gs>
                <a:gs pos="100000">
                  <a:srgbClr val="73E77E">
                    <a:gamma/>
                    <a:tint val="54510"/>
                    <a:invGamma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39" name="AutoShape 66"/>
            <p:cNvSpPr>
              <a:spLocks noChangeArrowheads="1"/>
            </p:cNvSpPr>
            <p:nvPr/>
          </p:nvSpPr>
          <p:spPr bwMode="gray">
            <a:xfrm>
              <a:off x="2240" y="1509"/>
              <a:ext cx="1304" cy="446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73E77E">
                    <a:gamma/>
                    <a:tint val="33333"/>
                    <a:invGamma/>
                  </a:srgbClr>
                </a:gs>
                <a:gs pos="100000">
                  <a:srgbClr val="73E77E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46" name="Text Box 73"/>
            <p:cNvSpPr txBox="1">
              <a:spLocks noChangeArrowheads="1"/>
            </p:cNvSpPr>
            <p:nvPr/>
          </p:nvSpPr>
          <p:spPr bwMode="gray">
            <a:xfrm>
              <a:off x="2256" y="1776"/>
              <a:ext cx="1296" cy="16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endParaRPr lang="en-US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Prototype Design</a:t>
            </a:r>
            <a:endParaRPr lang="th-TH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grpSp>
        <p:nvGrpSpPr>
          <p:cNvPr id="10" name="Group 47"/>
          <p:cNvGrpSpPr>
            <a:grpSpLocks/>
          </p:cNvGrpSpPr>
          <p:nvPr/>
        </p:nvGrpSpPr>
        <p:grpSpPr bwMode="auto">
          <a:xfrm>
            <a:off x="428596" y="928670"/>
            <a:ext cx="8072494" cy="1357322"/>
            <a:chOff x="720" y="1490"/>
            <a:chExt cx="1363" cy="1800"/>
          </a:xfrm>
        </p:grpSpPr>
        <p:sp>
          <p:nvSpPr>
            <p:cNvPr id="21" name="AutoShape 48"/>
            <p:cNvSpPr>
              <a:spLocks noChangeArrowheads="1"/>
            </p:cNvSpPr>
            <p:nvPr/>
          </p:nvSpPr>
          <p:spPr bwMode="gray">
            <a:xfrm>
              <a:off x="720" y="1490"/>
              <a:ext cx="1363" cy="1800"/>
            </a:xfrm>
            <a:prstGeom prst="roundRect">
              <a:avLst>
                <a:gd name="adj" fmla="val 17509"/>
              </a:avLst>
            </a:prstGeom>
            <a:gradFill rotWithShape="1">
              <a:gsLst>
                <a:gs pos="0">
                  <a:srgbClr val="4E91D4"/>
                </a:gs>
                <a:gs pos="100000">
                  <a:srgbClr val="3477A4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22" name="AutoShape 49"/>
            <p:cNvSpPr>
              <a:spLocks noChangeArrowheads="1"/>
            </p:cNvSpPr>
            <p:nvPr/>
          </p:nvSpPr>
          <p:spPr bwMode="gray">
            <a:xfrm>
              <a:off x="741" y="1495"/>
              <a:ext cx="1322" cy="1766"/>
            </a:xfrm>
            <a:prstGeom prst="roundRect">
              <a:avLst>
                <a:gd name="adj" fmla="val 16667"/>
              </a:avLst>
            </a:prstGeom>
            <a:solidFill>
              <a:srgbClr val="3CA1E6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23" name="AutoShape 50"/>
            <p:cNvSpPr>
              <a:spLocks noChangeArrowheads="1"/>
            </p:cNvSpPr>
            <p:nvPr/>
          </p:nvSpPr>
          <p:spPr bwMode="gray">
            <a:xfrm>
              <a:off x="752" y="2795"/>
              <a:ext cx="1304" cy="447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3CA1E6">
                    <a:alpha val="0"/>
                  </a:srgbClr>
                </a:gs>
                <a:gs pos="100000">
                  <a:srgbClr val="3CA1E6">
                    <a:gamma/>
                    <a:tint val="51373"/>
                    <a:invGamma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24" name="AutoShape 51"/>
            <p:cNvSpPr>
              <a:spLocks noChangeArrowheads="1"/>
            </p:cNvSpPr>
            <p:nvPr/>
          </p:nvSpPr>
          <p:spPr bwMode="gray">
            <a:xfrm>
              <a:off x="752" y="1509"/>
              <a:ext cx="1304" cy="446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3CA1E6">
                    <a:gamma/>
                    <a:tint val="33333"/>
                    <a:invGamma/>
                  </a:srgbClr>
                </a:gs>
                <a:gs pos="100000">
                  <a:srgbClr val="3CA1E6">
                    <a:alpha val="0"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29" name="Text Box 61"/>
            <p:cNvSpPr txBox="1">
              <a:spLocks noChangeArrowheads="1"/>
            </p:cNvSpPr>
            <p:nvPr/>
          </p:nvSpPr>
          <p:spPr bwMode="gray">
            <a:xfrm>
              <a:off x="768" y="2437"/>
              <a:ext cx="1296" cy="77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r"/>
              <a:r>
                <a:rPr lang="en-US" sz="3200" b="1" dirty="0" smtClean="0">
                  <a:solidFill>
                    <a:srgbClr val="7030A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rdia New" pitchFamily="34" charset="-34"/>
                  <a:cs typeface="Cordia New" pitchFamily="34" charset="-34"/>
                </a:rPr>
                <a:t>Electronic – Personal Leave System</a:t>
              </a:r>
              <a:endPara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itchFamily="34" charset="-34"/>
                <a:cs typeface="Cordia New" pitchFamily="34" charset="-34"/>
              </a:endParaRPr>
            </a:p>
          </p:txBody>
        </p:sp>
      </p:grpSp>
      <p:sp>
        <p:nvSpPr>
          <p:cNvPr id="49" name="Rectangle 48"/>
          <p:cNvSpPr/>
          <p:nvPr/>
        </p:nvSpPr>
        <p:spPr>
          <a:xfrm>
            <a:off x="3357554" y="934034"/>
            <a:ext cx="504978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th-TH" sz="5400" b="1" i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Verdana" pitchFamily="34" charset="0"/>
              </a:rPr>
              <a:t>ระบบการลาอิเล็กทรอนิกส์</a:t>
            </a:r>
            <a:endParaRPr lang="th-TH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143240" y="2500306"/>
            <a:ext cx="25717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400" b="1" dirty="0" smtClean="0">
                <a:solidFill>
                  <a:schemeClr val="accent1"/>
                </a:solidFill>
              </a:rPr>
              <a:t>เลือกใบลาที่ต้องการยกเลิก</a:t>
            </a:r>
            <a:endParaRPr lang="th-TH" sz="2400" b="1" dirty="0">
              <a:solidFill>
                <a:schemeClr val="accent1"/>
              </a:solidFill>
            </a:endParaRPr>
          </a:p>
        </p:txBody>
      </p:sp>
      <p:sp>
        <p:nvSpPr>
          <p:cNvPr id="32" name="Right Arrow 31"/>
          <p:cNvSpPr/>
          <p:nvPr/>
        </p:nvSpPr>
        <p:spPr>
          <a:xfrm>
            <a:off x="2643174" y="4214818"/>
            <a:ext cx="500066" cy="357190"/>
          </a:xfrm>
          <a:prstGeom prst="rightArrow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graphicFrame>
        <p:nvGraphicFramePr>
          <p:cNvPr id="48" name="Table 47"/>
          <p:cNvGraphicFramePr>
            <a:graphicFrameLocks noGrp="1"/>
          </p:cNvGraphicFramePr>
          <p:nvPr/>
        </p:nvGraphicFramePr>
        <p:xfrm>
          <a:off x="3214676" y="3023934"/>
          <a:ext cx="5214976" cy="14051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5061"/>
                <a:gridCol w="836971"/>
                <a:gridCol w="1223266"/>
                <a:gridCol w="1068042"/>
                <a:gridCol w="785818"/>
                <a:gridCol w="785818"/>
              </a:tblGrid>
              <a:tr h="440688">
                <a:tc>
                  <a:txBody>
                    <a:bodyPr/>
                    <a:lstStyle/>
                    <a:p>
                      <a:pPr algn="ctr"/>
                      <a:r>
                        <a:rPr lang="th-TH" sz="1600" dirty="0" smtClean="0">
                          <a:latin typeface="Angsana New" pitchFamily="18" charset="-34"/>
                          <a:cs typeface="Angsana New" pitchFamily="18" charset="-34"/>
                        </a:rPr>
                        <a:t>รหัส</a:t>
                      </a:r>
                      <a:endParaRPr lang="th-TH" sz="1600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600" smtClean="0">
                          <a:latin typeface="Angsana New" pitchFamily="18" charset="-34"/>
                          <a:cs typeface="Angsana New" pitchFamily="18" charset="-34"/>
                        </a:rPr>
                        <a:t>รายการ</a:t>
                      </a:r>
                      <a:endParaRPr lang="th-TH" sz="1600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600" dirty="0" smtClean="0">
                          <a:latin typeface="Angsana New" pitchFamily="18" charset="-34"/>
                          <a:cs typeface="Angsana New" pitchFamily="18" charset="-34"/>
                        </a:rPr>
                        <a:t>ชื่อผู้ขอลา</a:t>
                      </a:r>
                      <a:endParaRPr lang="th-TH" sz="1600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1600" dirty="0" smtClean="0">
                          <a:latin typeface="Angsana New" pitchFamily="18" charset="-34"/>
                          <a:cs typeface="Angsana New" pitchFamily="18" charset="-34"/>
                        </a:rPr>
                        <a:t>วันที่ลา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600" dirty="0" smtClean="0">
                          <a:latin typeface="Angsana New" pitchFamily="18" charset="-34"/>
                          <a:cs typeface="Angsana New" pitchFamily="18" charset="-34"/>
                        </a:rPr>
                        <a:t>สถานะ</a:t>
                      </a:r>
                      <a:endParaRPr lang="th-TH" sz="1600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600" smtClean="0">
                          <a:latin typeface="Angsana New" pitchFamily="18" charset="-34"/>
                          <a:cs typeface="Angsana New" pitchFamily="18" charset="-34"/>
                        </a:rPr>
                        <a:t>หมายเหตุ</a:t>
                      </a:r>
                      <a:endParaRPr lang="th-TH" sz="1600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</a:tr>
              <a:tr h="482255">
                <a:tc>
                  <a:txBody>
                    <a:bodyPr/>
                    <a:lstStyle/>
                    <a:p>
                      <a:pPr algn="ctr"/>
                      <a:r>
                        <a:rPr lang="th-TH" sz="1200" dirty="0" smtClean="0">
                          <a:solidFill>
                            <a:schemeClr val="accent1"/>
                          </a:solidFill>
                          <a:latin typeface="Angsana New" pitchFamily="18" charset="-34"/>
                          <a:cs typeface="Angsana New" pitchFamily="18" charset="-34"/>
                        </a:rPr>
                        <a:t>01</a:t>
                      </a:r>
                      <a:endParaRPr lang="th-TH" sz="1200" dirty="0">
                        <a:solidFill>
                          <a:schemeClr val="accent1"/>
                        </a:solidFill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200" u="sng" dirty="0" smtClean="0">
                          <a:solidFill>
                            <a:schemeClr val="accent1"/>
                          </a:solidFill>
                          <a:latin typeface="Angsana New" pitchFamily="18" charset="-34"/>
                          <a:cs typeface="Angsana New" pitchFamily="18" charset="-34"/>
                        </a:rPr>
                        <a:t>ลาป่วย </a:t>
                      </a:r>
                      <a:endParaRPr lang="th-TH" sz="1200" u="sng" dirty="0">
                        <a:solidFill>
                          <a:schemeClr val="accent1"/>
                        </a:solidFill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200" dirty="0" smtClean="0">
                          <a:solidFill>
                            <a:schemeClr val="accent1"/>
                          </a:solidFill>
                          <a:latin typeface="Angsana New" pitchFamily="18" charset="-34"/>
                          <a:cs typeface="Angsana New" pitchFamily="18" charset="-34"/>
                        </a:rPr>
                        <a:t>อธิบดี มาลีหวล</a:t>
                      </a:r>
                      <a:endParaRPr lang="th-TH" sz="1200" dirty="0">
                        <a:solidFill>
                          <a:schemeClr val="accent1"/>
                        </a:solidFill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1200" dirty="0" smtClean="0">
                          <a:solidFill>
                            <a:schemeClr val="accent1"/>
                          </a:solidFill>
                          <a:latin typeface="Angsana New" pitchFamily="18" charset="-34"/>
                          <a:cs typeface="Angsana New" pitchFamily="18" charset="-34"/>
                        </a:rPr>
                        <a:t>16/07/53 -18/07/83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200" dirty="0" smtClean="0">
                          <a:solidFill>
                            <a:schemeClr val="accent1"/>
                          </a:solidFill>
                          <a:latin typeface="Angsana New" pitchFamily="18" charset="-34"/>
                          <a:cs typeface="Angsana New" pitchFamily="18" charset="-34"/>
                        </a:rPr>
                        <a:t>รอการอนุมัติ </a:t>
                      </a:r>
                      <a:endParaRPr lang="th-TH" sz="1200" dirty="0">
                        <a:solidFill>
                          <a:schemeClr val="accent1"/>
                        </a:solidFill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200" i="1" u="sng" dirty="0" smtClean="0">
                          <a:solidFill>
                            <a:schemeClr val="accent1"/>
                          </a:solidFill>
                          <a:latin typeface="Angsana New" pitchFamily="18" charset="-34"/>
                          <a:cs typeface="Angsana New" pitchFamily="18" charset="-34"/>
                        </a:rPr>
                        <a:t>ยกเลิก</a:t>
                      </a:r>
                      <a:endParaRPr lang="th-TH" sz="1200" dirty="0">
                        <a:solidFill>
                          <a:schemeClr val="accent1"/>
                        </a:solidFill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</a:tr>
              <a:tr h="482255">
                <a:tc>
                  <a:txBody>
                    <a:bodyPr/>
                    <a:lstStyle/>
                    <a:p>
                      <a:pPr algn="ctr"/>
                      <a:r>
                        <a:rPr lang="th-TH" sz="1200" dirty="0" smtClean="0">
                          <a:solidFill>
                            <a:schemeClr val="accent1"/>
                          </a:solidFill>
                          <a:latin typeface="Angsana New" pitchFamily="18" charset="-34"/>
                          <a:cs typeface="Angsana New" pitchFamily="18" charset="-34"/>
                        </a:rPr>
                        <a:t>02</a:t>
                      </a:r>
                      <a:endParaRPr lang="th-TH" sz="1200" dirty="0">
                        <a:solidFill>
                          <a:schemeClr val="accent1"/>
                        </a:solidFill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200" u="sng" dirty="0" smtClean="0">
                          <a:solidFill>
                            <a:schemeClr val="accent1"/>
                          </a:solidFill>
                          <a:latin typeface="Angsana New" pitchFamily="18" charset="-34"/>
                          <a:cs typeface="Angsana New" pitchFamily="18" charset="-34"/>
                        </a:rPr>
                        <a:t>ล่ากิจส่วนตัว</a:t>
                      </a:r>
                      <a:endParaRPr lang="th-TH" sz="1200" u="sng" dirty="0">
                        <a:solidFill>
                          <a:schemeClr val="accent1"/>
                        </a:solidFill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200" dirty="0" smtClean="0">
                          <a:solidFill>
                            <a:schemeClr val="accent1"/>
                          </a:solidFill>
                          <a:latin typeface="Angsana New" pitchFamily="18" charset="-34"/>
                          <a:cs typeface="Angsana New" pitchFamily="18" charset="-34"/>
                        </a:rPr>
                        <a:t>อธิบดี มาลีหวล</a:t>
                      </a:r>
                      <a:endParaRPr lang="th-TH" sz="1200" dirty="0">
                        <a:solidFill>
                          <a:schemeClr val="accent1"/>
                        </a:solidFill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1200" dirty="0" smtClean="0">
                          <a:solidFill>
                            <a:schemeClr val="accent1"/>
                          </a:solidFill>
                          <a:latin typeface="Angsana New" pitchFamily="18" charset="-34"/>
                          <a:cs typeface="Angsana New" pitchFamily="18" charset="-34"/>
                        </a:rPr>
                        <a:t>30/07/53 – 01/08/53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200" dirty="0" smtClean="0">
                          <a:solidFill>
                            <a:schemeClr val="accent1"/>
                          </a:solidFill>
                          <a:latin typeface="Angsana New" pitchFamily="18" charset="-34"/>
                          <a:cs typeface="Angsana New" pitchFamily="18" charset="-34"/>
                        </a:rPr>
                        <a:t>อนุมัติแล้ว</a:t>
                      </a:r>
                      <a:endParaRPr lang="th-TH" sz="1200" dirty="0">
                        <a:solidFill>
                          <a:schemeClr val="accent1"/>
                        </a:solidFill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200" i="1" u="sng" dirty="0" smtClean="0">
                          <a:solidFill>
                            <a:schemeClr val="accent1"/>
                          </a:solidFill>
                          <a:latin typeface="Angsana New" pitchFamily="18" charset="-34"/>
                          <a:cs typeface="Angsana New" pitchFamily="18" charset="-34"/>
                        </a:rPr>
                        <a:t>ยกเลิก</a:t>
                      </a:r>
                      <a:endParaRPr lang="th-TH" sz="1200" i="1" u="sng" dirty="0">
                        <a:solidFill>
                          <a:schemeClr val="accent1"/>
                        </a:solidFill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</a:tr>
            </a:tbl>
          </a:graphicData>
        </a:graphic>
      </p:graphicFrame>
      <p:grpSp>
        <p:nvGrpSpPr>
          <p:cNvPr id="33" name="Group 76"/>
          <p:cNvGrpSpPr>
            <a:grpSpLocks/>
          </p:cNvGrpSpPr>
          <p:nvPr/>
        </p:nvGrpSpPr>
        <p:grpSpPr bwMode="auto">
          <a:xfrm>
            <a:off x="428596" y="2357430"/>
            <a:ext cx="2163763" cy="4071966"/>
            <a:chOff x="3696" y="1490"/>
            <a:chExt cx="1363" cy="1800"/>
          </a:xfrm>
        </p:grpSpPr>
        <p:sp>
          <p:nvSpPr>
            <p:cNvPr id="34" name="AutoShape 77"/>
            <p:cNvSpPr>
              <a:spLocks noChangeArrowheads="1"/>
            </p:cNvSpPr>
            <p:nvPr/>
          </p:nvSpPr>
          <p:spPr bwMode="gray">
            <a:xfrm>
              <a:off x="3696" y="1490"/>
              <a:ext cx="1363" cy="1800"/>
            </a:xfrm>
            <a:prstGeom prst="roundRect">
              <a:avLst>
                <a:gd name="adj" fmla="val 17509"/>
              </a:avLst>
            </a:prstGeom>
            <a:gradFill rotWithShape="1">
              <a:gsLst>
                <a:gs pos="0">
                  <a:srgbClr val="B59F43"/>
                </a:gs>
                <a:gs pos="100000">
                  <a:srgbClr val="8F8849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th-TH">
                <a:solidFill>
                  <a:schemeClr val="bg1"/>
                </a:solidFill>
              </a:endParaRPr>
            </a:p>
          </p:txBody>
        </p:sp>
        <p:sp>
          <p:nvSpPr>
            <p:cNvPr id="35" name="AutoShape 78"/>
            <p:cNvSpPr>
              <a:spLocks noChangeArrowheads="1"/>
            </p:cNvSpPr>
            <p:nvPr/>
          </p:nvSpPr>
          <p:spPr bwMode="gray">
            <a:xfrm>
              <a:off x="3717" y="1495"/>
              <a:ext cx="1322" cy="1766"/>
            </a:xfrm>
            <a:prstGeom prst="roundRect">
              <a:avLst>
                <a:gd name="adj" fmla="val 16667"/>
              </a:avLst>
            </a:prstGeom>
            <a:solidFill>
              <a:srgbClr val="E9E065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th-TH">
                <a:solidFill>
                  <a:schemeClr val="bg1"/>
                </a:solidFill>
              </a:endParaRPr>
            </a:p>
          </p:txBody>
        </p:sp>
        <p:sp>
          <p:nvSpPr>
            <p:cNvPr id="40" name="AutoShape 79"/>
            <p:cNvSpPr>
              <a:spLocks noChangeArrowheads="1"/>
            </p:cNvSpPr>
            <p:nvPr/>
          </p:nvSpPr>
          <p:spPr bwMode="gray">
            <a:xfrm>
              <a:off x="3728" y="2795"/>
              <a:ext cx="1304" cy="447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E9E065"/>
                </a:gs>
                <a:gs pos="100000">
                  <a:srgbClr val="E9E065">
                    <a:gamma/>
                    <a:tint val="57647"/>
                    <a:invGamma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th-TH">
                <a:solidFill>
                  <a:schemeClr val="bg1"/>
                </a:solidFill>
              </a:endParaRPr>
            </a:p>
          </p:txBody>
        </p:sp>
        <p:sp>
          <p:nvSpPr>
            <p:cNvPr id="41" name="AutoShape 80"/>
            <p:cNvSpPr>
              <a:spLocks noChangeArrowheads="1"/>
            </p:cNvSpPr>
            <p:nvPr/>
          </p:nvSpPr>
          <p:spPr bwMode="gray">
            <a:xfrm>
              <a:off x="3728" y="1509"/>
              <a:ext cx="1304" cy="446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E9E065">
                    <a:gamma/>
                    <a:tint val="33333"/>
                    <a:invGamma/>
                  </a:srgbClr>
                </a:gs>
                <a:gs pos="100000">
                  <a:srgbClr val="E9E065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th-TH" dirty="0">
                <a:solidFill>
                  <a:schemeClr val="bg1"/>
                </a:solidFill>
              </a:endParaRPr>
            </a:p>
          </p:txBody>
        </p:sp>
        <p:sp>
          <p:nvSpPr>
            <p:cNvPr id="42" name="Text Box 88"/>
            <p:cNvSpPr txBox="1">
              <a:spLocks noChangeArrowheads="1"/>
            </p:cNvSpPr>
            <p:nvPr/>
          </p:nvSpPr>
          <p:spPr bwMode="gray">
            <a:xfrm>
              <a:off x="3733" y="2161"/>
              <a:ext cx="1296" cy="150"/>
            </a:xfrm>
            <a:prstGeom prst="rect">
              <a:avLst/>
            </a:prstGeom>
            <a:ln>
              <a:headEnd/>
              <a:tailEnd/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ctr"/>
              <a:r>
                <a:rPr lang="th-TH" sz="1600" b="1" dirty="0" smtClean="0">
                  <a:solidFill>
                    <a:schemeClr val="bg1"/>
                  </a:solidFill>
                  <a:latin typeface="Verdana" pitchFamily="34" charset="0"/>
                </a:rPr>
                <a:t>บันทึกการลา</a:t>
              </a:r>
              <a:endParaRPr lang="en-US" sz="20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43" name="Text Box 88"/>
          <p:cNvSpPr txBox="1">
            <a:spLocks noChangeArrowheads="1"/>
          </p:cNvSpPr>
          <p:nvPr/>
        </p:nvSpPr>
        <p:spPr bwMode="gray">
          <a:xfrm>
            <a:off x="487040" y="4222010"/>
            <a:ext cx="2057400" cy="338554"/>
          </a:xfrm>
          <a:prstGeom prst="rect">
            <a:avLst/>
          </a:prstGeom>
          <a:solidFill>
            <a:srgbClr val="FF0000"/>
          </a:soli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/>
            <a:r>
              <a:rPr lang="th-TH" sz="1600" b="1" dirty="0" smtClean="0">
                <a:solidFill>
                  <a:schemeClr val="bg1"/>
                </a:solidFill>
                <a:latin typeface="Verdana" pitchFamily="34" charset="0"/>
              </a:rPr>
              <a:t>ยกเลิกการลา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44" name="Text Box 88"/>
          <p:cNvSpPr txBox="1">
            <a:spLocks noChangeArrowheads="1"/>
          </p:cNvSpPr>
          <p:nvPr/>
        </p:nvSpPr>
        <p:spPr bwMode="gray">
          <a:xfrm>
            <a:off x="486386" y="4565552"/>
            <a:ext cx="2057400" cy="338554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/>
            <a:r>
              <a:rPr lang="th-TH" sz="1600" b="1" dirty="0" smtClean="0">
                <a:solidFill>
                  <a:schemeClr val="bg1"/>
                </a:solidFill>
                <a:latin typeface="Verdana" pitchFamily="34" charset="0"/>
              </a:rPr>
              <a:t>ตรวจสอบสถานะการลา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45" name="Text Box 88"/>
          <p:cNvSpPr txBox="1">
            <a:spLocks noChangeArrowheads="1"/>
          </p:cNvSpPr>
          <p:nvPr/>
        </p:nvSpPr>
        <p:spPr bwMode="gray">
          <a:xfrm>
            <a:off x="487040" y="4909094"/>
            <a:ext cx="2057400" cy="338554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/>
            <a:r>
              <a:rPr lang="th-TH" sz="1600" b="1" dirty="0" smtClean="0">
                <a:solidFill>
                  <a:schemeClr val="bg1"/>
                </a:solidFill>
                <a:latin typeface="Verdana" pitchFamily="34" charset="0"/>
              </a:rPr>
              <a:t>อนุมัติการลา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47" name="Text Box 88"/>
          <p:cNvSpPr txBox="1">
            <a:spLocks noChangeArrowheads="1"/>
          </p:cNvSpPr>
          <p:nvPr/>
        </p:nvSpPr>
        <p:spPr bwMode="gray">
          <a:xfrm>
            <a:off x="486386" y="5243976"/>
            <a:ext cx="2057400" cy="338554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/>
            <a:r>
              <a:rPr lang="th-TH" sz="1600" b="1" dirty="0" smtClean="0">
                <a:solidFill>
                  <a:schemeClr val="bg1"/>
                </a:solidFill>
                <a:latin typeface="Verdana" pitchFamily="34" charset="0"/>
              </a:rPr>
              <a:t>รายงานสรุปการลา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56" name="Text Box 88"/>
          <p:cNvSpPr txBox="1">
            <a:spLocks noChangeArrowheads="1"/>
          </p:cNvSpPr>
          <p:nvPr/>
        </p:nvSpPr>
        <p:spPr bwMode="gray">
          <a:xfrm>
            <a:off x="485761" y="5590776"/>
            <a:ext cx="2057400" cy="338554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/>
            <a:r>
              <a:rPr lang="th-TH" sz="1600" b="1" dirty="0" smtClean="0">
                <a:solidFill>
                  <a:schemeClr val="bg1"/>
                </a:solidFill>
                <a:latin typeface="Verdana" pitchFamily="34" charset="0"/>
              </a:rPr>
              <a:t>ส่งออกใบลา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870671" y="2385948"/>
            <a:ext cx="1285884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th-TH" sz="2000" b="1" dirty="0" smtClean="0">
                <a:solidFill>
                  <a:schemeClr val="accent1"/>
                </a:solidFill>
              </a:rPr>
              <a:t>เข้าสู่ระบบ</a:t>
            </a:r>
            <a:endParaRPr lang="th-TH" sz="2000" b="1" dirty="0">
              <a:solidFill>
                <a:schemeClr val="accent1"/>
              </a:solidFill>
            </a:endParaRPr>
          </a:p>
        </p:txBody>
      </p:sp>
      <p:grpSp>
        <p:nvGrpSpPr>
          <p:cNvPr id="51" name="Group 50"/>
          <p:cNvGrpSpPr/>
          <p:nvPr/>
        </p:nvGrpSpPr>
        <p:grpSpPr>
          <a:xfrm>
            <a:off x="513481" y="2786058"/>
            <a:ext cx="2000264" cy="571507"/>
            <a:chOff x="3143240" y="2786058"/>
            <a:chExt cx="2714644" cy="1000132"/>
          </a:xfrm>
        </p:grpSpPr>
        <p:sp>
          <p:nvSpPr>
            <p:cNvPr id="52" name="Rectangle 51"/>
            <p:cNvSpPr/>
            <p:nvPr/>
          </p:nvSpPr>
          <p:spPr>
            <a:xfrm>
              <a:off x="3143240" y="2786058"/>
              <a:ext cx="2714644" cy="1000132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sz="800"/>
            </a:p>
          </p:txBody>
        </p:sp>
        <p:sp>
          <p:nvSpPr>
            <p:cNvPr id="53" name="Text Box 88"/>
            <p:cNvSpPr txBox="1">
              <a:spLocks noChangeArrowheads="1"/>
            </p:cNvSpPr>
            <p:nvPr/>
          </p:nvSpPr>
          <p:spPr bwMode="gray">
            <a:xfrm>
              <a:off x="3240192" y="2980646"/>
              <a:ext cx="2520741" cy="64632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  <a:headEnd/>
              <a:tailEnd/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algn="ctr"/>
              <a:r>
                <a:rPr lang="th-TH" b="1" dirty="0" smtClean="0">
                  <a:solidFill>
                    <a:schemeClr val="tx2"/>
                  </a:solidFill>
                  <a:latin typeface="Angsana New" pitchFamily="18" charset="-34"/>
                  <a:cs typeface="Angsana New" pitchFamily="18" charset="-34"/>
                </a:rPr>
                <a:t>ยินต้อนรับ  ชื่อ </a:t>
              </a:r>
              <a:r>
                <a:rPr lang="en-US" b="1" dirty="0" smtClean="0">
                  <a:solidFill>
                    <a:schemeClr val="tx2"/>
                  </a:solidFill>
                  <a:latin typeface="Angsana New" pitchFamily="18" charset="-34"/>
                  <a:cs typeface="Angsana New" pitchFamily="18" charset="-34"/>
                </a:rPr>
                <a:t>(User)</a:t>
              </a:r>
              <a:endParaRPr lang="en-US" b="1" dirty="0">
                <a:solidFill>
                  <a:schemeClr val="tx2"/>
                </a:solidFill>
                <a:latin typeface="Angsana New" pitchFamily="18" charset="-34"/>
                <a:cs typeface="Angsana New" pitchFamily="18" charset="-34"/>
              </a:endParaRPr>
            </a:p>
          </p:txBody>
        </p:sp>
      </p:grpSp>
      <p:sp>
        <p:nvSpPr>
          <p:cNvPr id="54" name="Rounded Rectangle 53"/>
          <p:cNvSpPr/>
          <p:nvPr/>
        </p:nvSpPr>
        <p:spPr>
          <a:xfrm>
            <a:off x="1156423" y="3429000"/>
            <a:ext cx="785818" cy="285752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Logout</a:t>
            </a:r>
            <a:endParaRPr lang="th-TH" b="1" dirty="0">
              <a:solidFill>
                <a:schemeClr val="bg1"/>
              </a:solidFill>
              <a:latin typeface="Angsana New" pitchFamily="18" charset="-34"/>
              <a:cs typeface="Angsana New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62"/>
          <p:cNvGrpSpPr>
            <a:grpSpLocks/>
          </p:cNvGrpSpPr>
          <p:nvPr/>
        </p:nvGrpSpPr>
        <p:grpSpPr bwMode="auto">
          <a:xfrm>
            <a:off x="2647944" y="2357430"/>
            <a:ext cx="5924584" cy="4143404"/>
            <a:chOff x="2208" y="1490"/>
            <a:chExt cx="1363" cy="1800"/>
          </a:xfrm>
        </p:grpSpPr>
        <p:sp>
          <p:nvSpPr>
            <p:cNvPr id="36" name="AutoShape 63"/>
            <p:cNvSpPr>
              <a:spLocks noChangeArrowheads="1"/>
            </p:cNvSpPr>
            <p:nvPr/>
          </p:nvSpPr>
          <p:spPr bwMode="gray">
            <a:xfrm>
              <a:off x="2208" y="1490"/>
              <a:ext cx="1363" cy="1800"/>
            </a:xfrm>
            <a:prstGeom prst="roundRect">
              <a:avLst>
                <a:gd name="adj" fmla="val 17509"/>
              </a:avLst>
            </a:prstGeom>
            <a:gradFill rotWithShape="1">
              <a:gsLst>
                <a:gs pos="0">
                  <a:srgbClr val="34B034"/>
                </a:gs>
                <a:gs pos="100000">
                  <a:srgbClr val="3F8B4A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37" name="AutoShape 64"/>
            <p:cNvSpPr>
              <a:spLocks noChangeArrowheads="1"/>
            </p:cNvSpPr>
            <p:nvPr/>
          </p:nvSpPr>
          <p:spPr bwMode="gray">
            <a:xfrm>
              <a:off x="2229" y="1495"/>
              <a:ext cx="1322" cy="1766"/>
            </a:xfrm>
            <a:prstGeom prst="roundRect">
              <a:avLst>
                <a:gd name="adj" fmla="val 16667"/>
              </a:avLst>
            </a:prstGeom>
            <a:solidFill>
              <a:srgbClr val="73E77E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th-TH" dirty="0"/>
            </a:p>
          </p:txBody>
        </p:sp>
        <p:sp>
          <p:nvSpPr>
            <p:cNvPr id="38" name="AutoShape 65"/>
            <p:cNvSpPr>
              <a:spLocks noChangeArrowheads="1"/>
            </p:cNvSpPr>
            <p:nvPr/>
          </p:nvSpPr>
          <p:spPr bwMode="gray">
            <a:xfrm>
              <a:off x="2240" y="2795"/>
              <a:ext cx="1304" cy="447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73E77E"/>
                </a:gs>
                <a:gs pos="100000">
                  <a:srgbClr val="73E77E">
                    <a:gamma/>
                    <a:tint val="54510"/>
                    <a:invGamma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39" name="AutoShape 66"/>
            <p:cNvSpPr>
              <a:spLocks noChangeArrowheads="1"/>
            </p:cNvSpPr>
            <p:nvPr/>
          </p:nvSpPr>
          <p:spPr bwMode="gray">
            <a:xfrm>
              <a:off x="2240" y="1509"/>
              <a:ext cx="1304" cy="446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73E77E">
                    <a:gamma/>
                    <a:tint val="33333"/>
                    <a:invGamma/>
                  </a:srgbClr>
                </a:gs>
                <a:gs pos="100000">
                  <a:srgbClr val="73E77E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46" name="Text Box 73"/>
            <p:cNvSpPr txBox="1">
              <a:spLocks noChangeArrowheads="1"/>
            </p:cNvSpPr>
            <p:nvPr/>
          </p:nvSpPr>
          <p:spPr bwMode="gray">
            <a:xfrm>
              <a:off x="2256" y="1776"/>
              <a:ext cx="1296" cy="16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endParaRPr lang="en-US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Prototype Design</a:t>
            </a:r>
            <a:endParaRPr lang="th-TH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grpSp>
        <p:nvGrpSpPr>
          <p:cNvPr id="10" name="Group 47"/>
          <p:cNvGrpSpPr>
            <a:grpSpLocks/>
          </p:cNvGrpSpPr>
          <p:nvPr/>
        </p:nvGrpSpPr>
        <p:grpSpPr bwMode="auto">
          <a:xfrm>
            <a:off x="428596" y="928670"/>
            <a:ext cx="8072494" cy="1357322"/>
            <a:chOff x="720" y="1490"/>
            <a:chExt cx="1363" cy="1800"/>
          </a:xfrm>
        </p:grpSpPr>
        <p:sp>
          <p:nvSpPr>
            <p:cNvPr id="21" name="AutoShape 48"/>
            <p:cNvSpPr>
              <a:spLocks noChangeArrowheads="1"/>
            </p:cNvSpPr>
            <p:nvPr/>
          </p:nvSpPr>
          <p:spPr bwMode="gray">
            <a:xfrm>
              <a:off x="720" y="1490"/>
              <a:ext cx="1363" cy="1800"/>
            </a:xfrm>
            <a:prstGeom prst="roundRect">
              <a:avLst>
                <a:gd name="adj" fmla="val 17509"/>
              </a:avLst>
            </a:prstGeom>
            <a:gradFill rotWithShape="1">
              <a:gsLst>
                <a:gs pos="0">
                  <a:srgbClr val="4E91D4"/>
                </a:gs>
                <a:gs pos="100000">
                  <a:srgbClr val="3477A4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22" name="AutoShape 49"/>
            <p:cNvSpPr>
              <a:spLocks noChangeArrowheads="1"/>
            </p:cNvSpPr>
            <p:nvPr/>
          </p:nvSpPr>
          <p:spPr bwMode="gray">
            <a:xfrm>
              <a:off x="741" y="1495"/>
              <a:ext cx="1322" cy="1766"/>
            </a:xfrm>
            <a:prstGeom prst="roundRect">
              <a:avLst>
                <a:gd name="adj" fmla="val 16667"/>
              </a:avLst>
            </a:prstGeom>
            <a:solidFill>
              <a:srgbClr val="3CA1E6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23" name="AutoShape 50"/>
            <p:cNvSpPr>
              <a:spLocks noChangeArrowheads="1"/>
            </p:cNvSpPr>
            <p:nvPr/>
          </p:nvSpPr>
          <p:spPr bwMode="gray">
            <a:xfrm>
              <a:off x="752" y="2795"/>
              <a:ext cx="1304" cy="447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3CA1E6">
                    <a:alpha val="0"/>
                  </a:srgbClr>
                </a:gs>
                <a:gs pos="100000">
                  <a:srgbClr val="3CA1E6">
                    <a:gamma/>
                    <a:tint val="51373"/>
                    <a:invGamma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24" name="AutoShape 51"/>
            <p:cNvSpPr>
              <a:spLocks noChangeArrowheads="1"/>
            </p:cNvSpPr>
            <p:nvPr/>
          </p:nvSpPr>
          <p:spPr bwMode="gray">
            <a:xfrm>
              <a:off x="752" y="1509"/>
              <a:ext cx="1304" cy="446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3CA1E6">
                    <a:gamma/>
                    <a:tint val="33333"/>
                    <a:invGamma/>
                  </a:srgbClr>
                </a:gs>
                <a:gs pos="100000">
                  <a:srgbClr val="3CA1E6">
                    <a:alpha val="0"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29" name="Text Box 61"/>
            <p:cNvSpPr txBox="1">
              <a:spLocks noChangeArrowheads="1"/>
            </p:cNvSpPr>
            <p:nvPr/>
          </p:nvSpPr>
          <p:spPr bwMode="gray">
            <a:xfrm>
              <a:off x="768" y="2437"/>
              <a:ext cx="1296" cy="77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r"/>
              <a:r>
                <a:rPr lang="en-US" sz="3200" b="1" dirty="0" smtClean="0">
                  <a:solidFill>
                    <a:srgbClr val="7030A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rdia New" pitchFamily="34" charset="-34"/>
                  <a:cs typeface="Cordia New" pitchFamily="34" charset="-34"/>
                </a:rPr>
                <a:t>Electronic – Personal Leave System</a:t>
              </a:r>
              <a:endPara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itchFamily="34" charset="-34"/>
                <a:cs typeface="Cordia New" pitchFamily="34" charset="-34"/>
              </a:endParaRPr>
            </a:p>
          </p:txBody>
        </p:sp>
      </p:grpSp>
      <p:sp>
        <p:nvSpPr>
          <p:cNvPr id="49" name="Rectangle 48"/>
          <p:cNvSpPr/>
          <p:nvPr/>
        </p:nvSpPr>
        <p:spPr>
          <a:xfrm>
            <a:off x="3357554" y="934034"/>
            <a:ext cx="504978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th-TH" sz="5400" b="1" i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Verdana" pitchFamily="34" charset="0"/>
              </a:rPr>
              <a:t>ระบบการลาอิเล็กทรอนิกส์</a:t>
            </a:r>
            <a:endParaRPr lang="th-TH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143240" y="2500306"/>
            <a:ext cx="25717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400" b="1" dirty="0" smtClean="0">
                <a:solidFill>
                  <a:schemeClr val="accent1"/>
                </a:solidFill>
              </a:rPr>
              <a:t>ตรวจสอบสถานะการลา</a:t>
            </a:r>
            <a:endParaRPr lang="th-TH" sz="2400" b="1" dirty="0">
              <a:solidFill>
                <a:schemeClr val="accent1"/>
              </a:solidFill>
            </a:endParaRPr>
          </a:p>
        </p:txBody>
      </p:sp>
      <p:sp>
        <p:nvSpPr>
          <p:cNvPr id="32" name="Right Arrow 31"/>
          <p:cNvSpPr/>
          <p:nvPr/>
        </p:nvSpPr>
        <p:spPr>
          <a:xfrm>
            <a:off x="2643174" y="4572008"/>
            <a:ext cx="500066" cy="357190"/>
          </a:xfrm>
          <a:prstGeom prst="rightArrow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graphicFrame>
        <p:nvGraphicFramePr>
          <p:cNvPr id="48" name="Table 47"/>
          <p:cNvGraphicFramePr>
            <a:graphicFrameLocks noGrp="1"/>
          </p:cNvGraphicFramePr>
          <p:nvPr/>
        </p:nvGraphicFramePr>
        <p:xfrm>
          <a:off x="3214676" y="3023934"/>
          <a:ext cx="5214976" cy="14051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5061"/>
                <a:gridCol w="836971"/>
                <a:gridCol w="1223266"/>
                <a:gridCol w="1068042"/>
                <a:gridCol w="785818"/>
                <a:gridCol w="785818"/>
              </a:tblGrid>
              <a:tr h="440688">
                <a:tc>
                  <a:txBody>
                    <a:bodyPr/>
                    <a:lstStyle/>
                    <a:p>
                      <a:pPr algn="ctr"/>
                      <a:r>
                        <a:rPr lang="th-TH" sz="1600" dirty="0" smtClean="0">
                          <a:latin typeface="Angsana New" pitchFamily="18" charset="-34"/>
                          <a:cs typeface="Angsana New" pitchFamily="18" charset="-34"/>
                        </a:rPr>
                        <a:t>รหัส</a:t>
                      </a:r>
                      <a:endParaRPr lang="th-TH" sz="1600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600" smtClean="0">
                          <a:latin typeface="Angsana New" pitchFamily="18" charset="-34"/>
                          <a:cs typeface="Angsana New" pitchFamily="18" charset="-34"/>
                        </a:rPr>
                        <a:t>รายการ</a:t>
                      </a:r>
                      <a:endParaRPr lang="th-TH" sz="1600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600" dirty="0" smtClean="0">
                          <a:latin typeface="Angsana New" pitchFamily="18" charset="-34"/>
                          <a:cs typeface="Angsana New" pitchFamily="18" charset="-34"/>
                        </a:rPr>
                        <a:t>ชื่อผู้ขอลา</a:t>
                      </a:r>
                      <a:endParaRPr lang="th-TH" sz="1600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1600" dirty="0" smtClean="0">
                          <a:latin typeface="Angsana New" pitchFamily="18" charset="-34"/>
                          <a:cs typeface="Angsana New" pitchFamily="18" charset="-34"/>
                        </a:rPr>
                        <a:t>วันที่ลา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600" dirty="0" smtClean="0">
                          <a:latin typeface="Angsana New" pitchFamily="18" charset="-34"/>
                          <a:cs typeface="Angsana New" pitchFamily="18" charset="-34"/>
                        </a:rPr>
                        <a:t>สถานะ</a:t>
                      </a:r>
                      <a:endParaRPr lang="th-TH" sz="1600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600" dirty="0" smtClean="0">
                          <a:latin typeface="Angsana New" pitchFamily="18" charset="-34"/>
                          <a:cs typeface="Angsana New" pitchFamily="18" charset="-34"/>
                        </a:rPr>
                        <a:t>ส่งออก</a:t>
                      </a:r>
                      <a:endParaRPr lang="th-TH" sz="1600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</a:tr>
              <a:tr h="482255">
                <a:tc>
                  <a:txBody>
                    <a:bodyPr/>
                    <a:lstStyle/>
                    <a:p>
                      <a:pPr algn="ctr"/>
                      <a:r>
                        <a:rPr lang="th-TH" sz="1200" dirty="0" smtClean="0">
                          <a:solidFill>
                            <a:schemeClr val="accent1"/>
                          </a:solidFill>
                          <a:latin typeface="Angsana New" pitchFamily="18" charset="-34"/>
                          <a:cs typeface="Angsana New" pitchFamily="18" charset="-34"/>
                        </a:rPr>
                        <a:t>01</a:t>
                      </a:r>
                      <a:endParaRPr lang="th-TH" sz="1200" dirty="0">
                        <a:solidFill>
                          <a:schemeClr val="accent1"/>
                        </a:solidFill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200" dirty="0" smtClean="0">
                          <a:solidFill>
                            <a:schemeClr val="accent1"/>
                          </a:solidFill>
                          <a:latin typeface="Angsana New" pitchFamily="18" charset="-34"/>
                          <a:cs typeface="Angsana New" pitchFamily="18" charset="-34"/>
                        </a:rPr>
                        <a:t>ลาป่วย </a:t>
                      </a:r>
                      <a:endParaRPr lang="th-TH" sz="1200" dirty="0">
                        <a:solidFill>
                          <a:schemeClr val="accent1"/>
                        </a:solidFill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200" dirty="0" smtClean="0">
                          <a:solidFill>
                            <a:schemeClr val="accent1"/>
                          </a:solidFill>
                          <a:latin typeface="Angsana New" pitchFamily="18" charset="-34"/>
                          <a:cs typeface="Angsana New" pitchFamily="18" charset="-34"/>
                        </a:rPr>
                        <a:t>อธิบดี มาลีหวล</a:t>
                      </a:r>
                      <a:endParaRPr lang="th-TH" sz="1200" dirty="0">
                        <a:solidFill>
                          <a:schemeClr val="accent1"/>
                        </a:solidFill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1200" dirty="0" smtClean="0">
                          <a:solidFill>
                            <a:schemeClr val="accent1"/>
                          </a:solidFill>
                          <a:latin typeface="Angsana New" pitchFamily="18" charset="-34"/>
                          <a:cs typeface="Angsana New" pitchFamily="18" charset="-34"/>
                        </a:rPr>
                        <a:t>16/07/53 -18/07/83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200" dirty="0" smtClean="0">
                          <a:solidFill>
                            <a:schemeClr val="accent1"/>
                          </a:solidFill>
                          <a:latin typeface="Angsana New" pitchFamily="18" charset="-34"/>
                          <a:cs typeface="Angsana New" pitchFamily="18" charset="-34"/>
                        </a:rPr>
                        <a:t>รอการอนุมัติ </a:t>
                      </a:r>
                      <a:endParaRPr lang="th-TH" sz="1200" dirty="0">
                        <a:solidFill>
                          <a:schemeClr val="accent1"/>
                        </a:solidFill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200" dirty="0" smtClean="0">
                          <a:solidFill>
                            <a:schemeClr val="accent1"/>
                          </a:solidFill>
                          <a:latin typeface="Angsana New" pitchFamily="18" charset="-34"/>
                          <a:cs typeface="Angsana New" pitchFamily="18" charset="-34"/>
                        </a:rPr>
                        <a:t>รอส่งออก</a:t>
                      </a:r>
                      <a:endParaRPr lang="th-TH" sz="1200" dirty="0">
                        <a:solidFill>
                          <a:schemeClr val="accent1"/>
                        </a:solidFill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</a:tr>
              <a:tr h="482255">
                <a:tc>
                  <a:txBody>
                    <a:bodyPr/>
                    <a:lstStyle/>
                    <a:p>
                      <a:pPr algn="ctr"/>
                      <a:r>
                        <a:rPr lang="th-TH" sz="1200" dirty="0" smtClean="0">
                          <a:solidFill>
                            <a:schemeClr val="accent1"/>
                          </a:solidFill>
                          <a:latin typeface="Angsana New" pitchFamily="18" charset="-34"/>
                          <a:cs typeface="Angsana New" pitchFamily="18" charset="-34"/>
                        </a:rPr>
                        <a:t>02</a:t>
                      </a:r>
                      <a:endParaRPr lang="th-TH" sz="1200" dirty="0">
                        <a:solidFill>
                          <a:schemeClr val="accent1"/>
                        </a:solidFill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200" dirty="0" smtClean="0">
                          <a:solidFill>
                            <a:schemeClr val="accent1"/>
                          </a:solidFill>
                          <a:latin typeface="Angsana New" pitchFamily="18" charset="-34"/>
                          <a:cs typeface="Angsana New" pitchFamily="18" charset="-34"/>
                        </a:rPr>
                        <a:t>ล่ากิจส่วนตัว</a:t>
                      </a:r>
                      <a:endParaRPr lang="th-TH" sz="1200" dirty="0">
                        <a:solidFill>
                          <a:schemeClr val="accent1"/>
                        </a:solidFill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200" dirty="0" smtClean="0">
                          <a:solidFill>
                            <a:schemeClr val="accent1"/>
                          </a:solidFill>
                          <a:latin typeface="Angsana New" pitchFamily="18" charset="-34"/>
                          <a:cs typeface="Angsana New" pitchFamily="18" charset="-34"/>
                        </a:rPr>
                        <a:t>อธิบดี มาลีหวล</a:t>
                      </a:r>
                      <a:endParaRPr lang="th-TH" sz="1200" dirty="0">
                        <a:solidFill>
                          <a:schemeClr val="accent1"/>
                        </a:solidFill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1200" dirty="0" smtClean="0">
                          <a:solidFill>
                            <a:schemeClr val="accent1"/>
                          </a:solidFill>
                          <a:latin typeface="Angsana New" pitchFamily="18" charset="-34"/>
                          <a:cs typeface="Angsana New" pitchFamily="18" charset="-34"/>
                        </a:rPr>
                        <a:t>30/07/53 – 01/08/53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200" dirty="0" smtClean="0">
                          <a:solidFill>
                            <a:schemeClr val="accent1"/>
                          </a:solidFill>
                          <a:latin typeface="Angsana New" pitchFamily="18" charset="-34"/>
                          <a:cs typeface="Angsana New" pitchFamily="18" charset="-34"/>
                        </a:rPr>
                        <a:t>อนุมัติแล้ว</a:t>
                      </a:r>
                      <a:endParaRPr lang="th-TH" sz="1200" dirty="0">
                        <a:solidFill>
                          <a:schemeClr val="accent1"/>
                        </a:solidFill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200" i="0" u="none" dirty="0" smtClean="0">
                          <a:solidFill>
                            <a:schemeClr val="accent1"/>
                          </a:solidFill>
                          <a:latin typeface="Angsana New" pitchFamily="18" charset="-34"/>
                          <a:cs typeface="Angsana New" pitchFamily="18" charset="-34"/>
                        </a:rPr>
                        <a:t>ส่งออกแล้ว</a:t>
                      </a:r>
                      <a:endParaRPr lang="th-TH" sz="1200" i="0" u="none" dirty="0">
                        <a:solidFill>
                          <a:schemeClr val="accent1"/>
                        </a:solidFill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</a:tr>
            </a:tbl>
          </a:graphicData>
        </a:graphic>
      </p:graphicFrame>
      <p:grpSp>
        <p:nvGrpSpPr>
          <p:cNvPr id="34" name="Group 76"/>
          <p:cNvGrpSpPr>
            <a:grpSpLocks/>
          </p:cNvGrpSpPr>
          <p:nvPr/>
        </p:nvGrpSpPr>
        <p:grpSpPr bwMode="auto">
          <a:xfrm>
            <a:off x="428596" y="2357430"/>
            <a:ext cx="2163763" cy="4071966"/>
            <a:chOff x="3696" y="1490"/>
            <a:chExt cx="1363" cy="1800"/>
          </a:xfrm>
        </p:grpSpPr>
        <p:sp>
          <p:nvSpPr>
            <p:cNvPr id="35" name="AutoShape 77"/>
            <p:cNvSpPr>
              <a:spLocks noChangeArrowheads="1"/>
            </p:cNvSpPr>
            <p:nvPr/>
          </p:nvSpPr>
          <p:spPr bwMode="gray">
            <a:xfrm>
              <a:off x="3696" y="1490"/>
              <a:ext cx="1363" cy="1800"/>
            </a:xfrm>
            <a:prstGeom prst="roundRect">
              <a:avLst>
                <a:gd name="adj" fmla="val 17509"/>
              </a:avLst>
            </a:prstGeom>
            <a:gradFill rotWithShape="1">
              <a:gsLst>
                <a:gs pos="0">
                  <a:srgbClr val="B59F43"/>
                </a:gs>
                <a:gs pos="100000">
                  <a:srgbClr val="8F8849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th-TH">
                <a:solidFill>
                  <a:schemeClr val="bg1"/>
                </a:solidFill>
              </a:endParaRPr>
            </a:p>
          </p:txBody>
        </p:sp>
        <p:sp>
          <p:nvSpPr>
            <p:cNvPr id="40" name="AutoShape 78"/>
            <p:cNvSpPr>
              <a:spLocks noChangeArrowheads="1"/>
            </p:cNvSpPr>
            <p:nvPr/>
          </p:nvSpPr>
          <p:spPr bwMode="gray">
            <a:xfrm>
              <a:off x="3717" y="1495"/>
              <a:ext cx="1322" cy="1766"/>
            </a:xfrm>
            <a:prstGeom prst="roundRect">
              <a:avLst>
                <a:gd name="adj" fmla="val 16667"/>
              </a:avLst>
            </a:prstGeom>
            <a:solidFill>
              <a:srgbClr val="E9E065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th-TH">
                <a:solidFill>
                  <a:schemeClr val="bg1"/>
                </a:solidFill>
              </a:endParaRPr>
            </a:p>
          </p:txBody>
        </p:sp>
        <p:sp>
          <p:nvSpPr>
            <p:cNvPr id="41" name="AutoShape 79"/>
            <p:cNvSpPr>
              <a:spLocks noChangeArrowheads="1"/>
            </p:cNvSpPr>
            <p:nvPr/>
          </p:nvSpPr>
          <p:spPr bwMode="gray">
            <a:xfrm>
              <a:off x="3728" y="2795"/>
              <a:ext cx="1304" cy="447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E9E065"/>
                </a:gs>
                <a:gs pos="100000">
                  <a:srgbClr val="E9E065">
                    <a:gamma/>
                    <a:tint val="57647"/>
                    <a:invGamma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th-TH">
                <a:solidFill>
                  <a:schemeClr val="bg1"/>
                </a:solidFill>
              </a:endParaRPr>
            </a:p>
          </p:txBody>
        </p:sp>
        <p:sp>
          <p:nvSpPr>
            <p:cNvPr id="42" name="AutoShape 80"/>
            <p:cNvSpPr>
              <a:spLocks noChangeArrowheads="1"/>
            </p:cNvSpPr>
            <p:nvPr/>
          </p:nvSpPr>
          <p:spPr bwMode="gray">
            <a:xfrm>
              <a:off x="3728" y="1509"/>
              <a:ext cx="1304" cy="446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E9E065">
                    <a:gamma/>
                    <a:tint val="33333"/>
                    <a:invGamma/>
                  </a:srgbClr>
                </a:gs>
                <a:gs pos="100000">
                  <a:srgbClr val="E9E065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th-TH" dirty="0">
                <a:solidFill>
                  <a:schemeClr val="bg1"/>
                </a:solidFill>
              </a:endParaRPr>
            </a:p>
          </p:txBody>
        </p:sp>
        <p:sp>
          <p:nvSpPr>
            <p:cNvPr id="43" name="Text Box 88"/>
            <p:cNvSpPr txBox="1">
              <a:spLocks noChangeArrowheads="1"/>
            </p:cNvSpPr>
            <p:nvPr/>
          </p:nvSpPr>
          <p:spPr bwMode="gray">
            <a:xfrm>
              <a:off x="3733" y="2161"/>
              <a:ext cx="1296" cy="150"/>
            </a:xfrm>
            <a:prstGeom prst="rect">
              <a:avLst/>
            </a:prstGeom>
            <a:ln>
              <a:headEnd/>
              <a:tailEnd/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ctr"/>
              <a:r>
                <a:rPr lang="th-TH" sz="1600" b="1" dirty="0" smtClean="0">
                  <a:solidFill>
                    <a:schemeClr val="bg1"/>
                  </a:solidFill>
                  <a:latin typeface="Verdana" pitchFamily="34" charset="0"/>
                </a:rPr>
                <a:t>บันทึกการลา</a:t>
              </a:r>
              <a:endParaRPr lang="en-US" sz="20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44" name="Text Box 88"/>
          <p:cNvSpPr txBox="1">
            <a:spLocks noChangeArrowheads="1"/>
          </p:cNvSpPr>
          <p:nvPr/>
        </p:nvSpPr>
        <p:spPr bwMode="gray">
          <a:xfrm>
            <a:off x="487040" y="4222010"/>
            <a:ext cx="2057400" cy="338554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/>
            <a:r>
              <a:rPr lang="th-TH" sz="1600" b="1" dirty="0" smtClean="0">
                <a:solidFill>
                  <a:schemeClr val="bg1"/>
                </a:solidFill>
                <a:latin typeface="Verdana" pitchFamily="34" charset="0"/>
              </a:rPr>
              <a:t>ยกเลิกการลา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45" name="Text Box 88"/>
          <p:cNvSpPr txBox="1">
            <a:spLocks noChangeArrowheads="1"/>
          </p:cNvSpPr>
          <p:nvPr/>
        </p:nvSpPr>
        <p:spPr bwMode="gray">
          <a:xfrm>
            <a:off x="486386" y="4565552"/>
            <a:ext cx="2057400" cy="338554"/>
          </a:xfrm>
          <a:prstGeom prst="rect">
            <a:avLst/>
          </a:prstGeom>
          <a:solidFill>
            <a:srgbClr val="FF0000"/>
          </a:soli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/>
            <a:r>
              <a:rPr lang="th-TH" sz="1600" b="1" dirty="0" smtClean="0">
                <a:solidFill>
                  <a:schemeClr val="bg1"/>
                </a:solidFill>
                <a:latin typeface="Verdana" pitchFamily="34" charset="0"/>
              </a:rPr>
              <a:t>ตรวจสอบสถานะการลา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47" name="Text Box 88"/>
          <p:cNvSpPr txBox="1">
            <a:spLocks noChangeArrowheads="1"/>
          </p:cNvSpPr>
          <p:nvPr/>
        </p:nvSpPr>
        <p:spPr bwMode="gray">
          <a:xfrm>
            <a:off x="487040" y="4909094"/>
            <a:ext cx="2057400" cy="338554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/>
            <a:r>
              <a:rPr lang="th-TH" sz="1600" b="1" dirty="0" smtClean="0">
                <a:solidFill>
                  <a:schemeClr val="bg1"/>
                </a:solidFill>
                <a:latin typeface="Verdana" pitchFamily="34" charset="0"/>
              </a:rPr>
              <a:t>อนุมัติการลา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55" name="Text Box 88"/>
          <p:cNvSpPr txBox="1">
            <a:spLocks noChangeArrowheads="1"/>
          </p:cNvSpPr>
          <p:nvPr/>
        </p:nvSpPr>
        <p:spPr bwMode="gray">
          <a:xfrm>
            <a:off x="486386" y="5243976"/>
            <a:ext cx="2057400" cy="338554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/>
            <a:r>
              <a:rPr lang="th-TH" sz="1600" b="1" dirty="0" smtClean="0">
                <a:solidFill>
                  <a:schemeClr val="bg1"/>
                </a:solidFill>
                <a:latin typeface="Verdana" pitchFamily="34" charset="0"/>
              </a:rPr>
              <a:t>รายงานสรุปการลา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57" name="Text Box 88"/>
          <p:cNvSpPr txBox="1">
            <a:spLocks noChangeArrowheads="1"/>
          </p:cNvSpPr>
          <p:nvPr/>
        </p:nvSpPr>
        <p:spPr bwMode="gray">
          <a:xfrm>
            <a:off x="485761" y="5590776"/>
            <a:ext cx="2057400" cy="338554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/>
            <a:r>
              <a:rPr lang="th-TH" sz="1600" b="1" dirty="0" smtClean="0">
                <a:solidFill>
                  <a:schemeClr val="bg1"/>
                </a:solidFill>
                <a:latin typeface="Verdana" pitchFamily="34" charset="0"/>
              </a:rPr>
              <a:t>ส่งออกใบลา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870671" y="2385948"/>
            <a:ext cx="1285884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th-TH" sz="2000" b="1" dirty="0" smtClean="0">
                <a:solidFill>
                  <a:schemeClr val="accent1"/>
                </a:solidFill>
              </a:rPr>
              <a:t>เข้าสู่ระบบ</a:t>
            </a:r>
            <a:endParaRPr lang="th-TH" sz="2000" b="1" dirty="0">
              <a:solidFill>
                <a:schemeClr val="accent1"/>
              </a:solidFill>
            </a:endParaRPr>
          </a:p>
        </p:txBody>
      </p:sp>
      <p:grpSp>
        <p:nvGrpSpPr>
          <p:cNvPr id="51" name="Group 50"/>
          <p:cNvGrpSpPr/>
          <p:nvPr/>
        </p:nvGrpSpPr>
        <p:grpSpPr>
          <a:xfrm>
            <a:off x="513481" y="2786058"/>
            <a:ext cx="2000264" cy="571507"/>
            <a:chOff x="3143240" y="2786058"/>
            <a:chExt cx="2714644" cy="1000132"/>
          </a:xfrm>
        </p:grpSpPr>
        <p:sp>
          <p:nvSpPr>
            <p:cNvPr id="52" name="Rectangle 51"/>
            <p:cNvSpPr/>
            <p:nvPr/>
          </p:nvSpPr>
          <p:spPr>
            <a:xfrm>
              <a:off x="3143240" y="2786058"/>
              <a:ext cx="2714644" cy="1000132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sz="800"/>
            </a:p>
          </p:txBody>
        </p:sp>
        <p:sp>
          <p:nvSpPr>
            <p:cNvPr id="53" name="Text Box 88"/>
            <p:cNvSpPr txBox="1">
              <a:spLocks noChangeArrowheads="1"/>
            </p:cNvSpPr>
            <p:nvPr/>
          </p:nvSpPr>
          <p:spPr bwMode="gray">
            <a:xfrm>
              <a:off x="3240192" y="2980646"/>
              <a:ext cx="2520741" cy="64632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  <a:headEnd/>
              <a:tailEnd/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algn="ctr"/>
              <a:r>
                <a:rPr lang="th-TH" b="1" dirty="0" smtClean="0">
                  <a:solidFill>
                    <a:schemeClr val="tx2"/>
                  </a:solidFill>
                  <a:latin typeface="Angsana New" pitchFamily="18" charset="-34"/>
                  <a:cs typeface="Angsana New" pitchFamily="18" charset="-34"/>
                </a:rPr>
                <a:t>ยินต้อนรับ  ชื่อ </a:t>
              </a:r>
              <a:r>
                <a:rPr lang="en-US" b="1" dirty="0" smtClean="0">
                  <a:solidFill>
                    <a:schemeClr val="tx2"/>
                  </a:solidFill>
                  <a:latin typeface="Angsana New" pitchFamily="18" charset="-34"/>
                  <a:cs typeface="Angsana New" pitchFamily="18" charset="-34"/>
                </a:rPr>
                <a:t>(User)</a:t>
              </a:r>
              <a:endParaRPr lang="en-US" b="1" dirty="0">
                <a:solidFill>
                  <a:schemeClr val="tx2"/>
                </a:solidFill>
                <a:latin typeface="Angsana New" pitchFamily="18" charset="-34"/>
                <a:cs typeface="Angsana New" pitchFamily="18" charset="-34"/>
              </a:endParaRPr>
            </a:p>
          </p:txBody>
        </p:sp>
      </p:grpSp>
      <p:sp>
        <p:nvSpPr>
          <p:cNvPr id="54" name="Rounded Rectangle 53"/>
          <p:cNvSpPr/>
          <p:nvPr/>
        </p:nvSpPr>
        <p:spPr>
          <a:xfrm>
            <a:off x="1156423" y="3429000"/>
            <a:ext cx="785818" cy="285752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Logout</a:t>
            </a:r>
            <a:endParaRPr lang="th-TH" b="1" dirty="0">
              <a:solidFill>
                <a:schemeClr val="bg1"/>
              </a:solidFill>
              <a:latin typeface="Angsana New" pitchFamily="18" charset="-34"/>
              <a:cs typeface="Angsana New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62"/>
          <p:cNvGrpSpPr>
            <a:grpSpLocks/>
          </p:cNvGrpSpPr>
          <p:nvPr/>
        </p:nvGrpSpPr>
        <p:grpSpPr bwMode="auto">
          <a:xfrm>
            <a:off x="2647944" y="2357430"/>
            <a:ext cx="5924584" cy="4143404"/>
            <a:chOff x="2208" y="1490"/>
            <a:chExt cx="1363" cy="1800"/>
          </a:xfrm>
        </p:grpSpPr>
        <p:sp>
          <p:nvSpPr>
            <p:cNvPr id="36" name="AutoShape 63"/>
            <p:cNvSpPr>
              <a:spLocks noChangeArrowheads="1"/>
            </p:cNvSpPr>
            <p:nvPr/>
          </p:nvSpPr>
          <p:spPr bwMode="gray">
            <a:xfrm>
              <a:off x="2208" y="1490"/>
              <a:ext cx="1363" cy="1800"/>
            </a:xfrm>
            <a:prstGeom prst="roundRect">
              <a:avLst>
                <a:gd name="adj" fmla="val 17509"/>
              </a:avLst>
            </a:prstGeom>
            <a:gradFill rotWithShape="1">
              <a:gsLst>
                <a:gs pos="0">
                  <a:srgbClr val="34B034"/>
                </a:gs>
                <a:gs pos="100000">
                  <a:srgbClr val="3F8B4A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37" name="AutoShape 64"/>
            <p:cNvSpPr>
              <a:spLocks noChangeArrowheads="1"/>
            </p:cNvSpPr>
            <p:nvPr/>
          </p:nvSpPr>
          <p:spPr bwMode="gray">
            <a:xfrm>
              <a:off x="2229" y="1495"/>
              <a:ext cx="1322" cy="1766"/>
            </a:xfrm>
            <a:prstGeom prst="roundRect">
              <a:avLst>
                <a:gd name="adj" fmla="val 16667"/>
              </a:avLst>
            </a:prstGeom>
            <a:solidFill>
              <a:srgbClr val="73E77E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th-TH" dirty="0"/>
            </a:p>
          </p:txBody>
        </p:sp>
        <p:sp>
          <p:nvSpPr>
            <p:cNvPr id="38" name="AutoShape 65"/>
            <p:cNvSpPr>
              <a:spLocks noChangeArrowheads="1"/>
            </p:cNvSpPr>
            <p:nvPr/>
          </p:nvSpPr>
          <p:spPr bwMode="gray">
            <a:xfrm>
              <a:off x="2240" y="2795"/>
              <a:ext cx="1304" cy="447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73E77E"/>
                </a:gs>
                <a:gs pos="100000">
                  <a:srgbClr val="73E77E">
                    <a:gamma/>
                    <a:tint val="54510"/>
                    <a:invGamma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39" name="AutoShape 66"/>
            <p:cNvSpPr>
              <a:spLocks noChangeArrowheads="1"/>
            </p:cNvSpPr>
            <p:nvPr/>
          </p:nvSpPr>
          <p:spPr bwMode="gray">
            <a:xfrm>
              <a:off x="2240" y="1509"/>
              <a:ext cx="1304" cy="446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73E77E">
                    <a:gamma/>
                    <a:tint val="33333"/>
                    <a:invGamma/>
                  </a:srgbClr>
                </a:gs>
                <a:gs pos="100000">
                  <a:srgbClr val="73E77E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46" name="Text Box 73"/>
            <p:cNvSpPr txBox="1">
              <a:spLocks noChangeArrowheads="1"/>
            </p:cNvSpPr>
            <p:nvPr/>
          </p:nvSpPr>
          <p:spPr bwMode="gray">
            <a:xfrm>
              <a:off x="2256" y="1776"/>
              <a:ext cx="1296" cy="16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endParaRPr lang="en-US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Prototype Design</a:t>
            </a:r>
            <a:endParaRPr lang="th-TH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grpSp>
        <p:nvGrpSpPr>
          <p:cNvPr id="10" name="Group 47"/>
          <p:cNvGrpSpPr>
            <a:grpSpLocks/>
          </p:cNvGrpSpPr>
          <p:nvPr/>
        </p:nvGrpSpPr>
        <p:grpSpPr bwMode="auto">
          <a:xfrm>
            <a:off x="428596" y="928670"/>
            <a:ext cx="8072494" cy="1357322"/>
            <a:chOff x="720" y="1490"/>
            <a:chExt cx="1363" cy="1800"/>
          </a:xfrm>
        </p:grpSpPr>
        <p:sp>
          <p:nvSpPr>
            <p:cNvPr id="21" name="AutoShape 48"/>
            <p:cNvSpPr>
              <a:spLocks noChangeArrowheads="1"/>
            </p:cNvSpPr>
            <p:nvPr/>
          </p:nvSpPr>
          <p:spPr bwMode="gray">
            <a:xfrm>
              <a:off x="720" y="1490"/>
              <a:ext cx="1363" cy="1800"/>
            </a:xfrm>
            <a:prstGeom prst="roundRect">
              <a:avLst>
                <a:gd name="adj" fmla="val 17509"/>
              </a:avLst>
            </a:prstGeom>
            <a:gradFill rotWithShape="1">
              <a:gsLst>
                <a:gs pos="0">
                  <a:srgbClr val="4E91D4"/>
                </a:gs>
                <a:gs pos="100000">
                  <a:srgbClr val="3477A4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22" name="AutoShape 49"/>
            <p:cNvSpPr>
              <a:spLocks noChangeArrowheads="1"/>
            </p:cNvSpPr>
            <p:nvPr/>
          </p:nvSpPr>
          <p:spPr bwMode="gray">
            <a:xfrm>
              <a:off x="741" y="1495"/>
              <a:ext cx="1322" cy="1766"/>
            </a:xfrm>
            <a:prstGeom prst="roundRect">
              <a:avLst>
                <a:gd name="adj" fmla="val 16667"/>
              </a:avLst>
            </a:prstGeom>
            <a:solidFill>
              <a:srgbClr val="3CA1E6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23" name="AutoShape 50"/>
            <p:cNvSpPr>
              <a:spLocks noChangeArrowheads="1"/>
            </p:cNvSpPr>
            <p:nvPr/>
          </p:nvSpPr>
          <p:spPr bwMode="gray">
            <a:xfrm>
              <a:off x="752" y="2795"/>
              <a:ext cx="1304" cy="447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3CA1E6">
                    <a:alpha val="0"/>
                  </a:srgbClr>
                </a:gs>
                <a:gs pos="100000">
                  <a:srgbClr val="3CA1E6">
                    <a:gamma/>
                    <a:tint val="51373"/>
                    <a:invGamma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24" name="AutoShape 51"/>
            <p:cNvSpPr>
              <a:spLocks noChangeArrowheads="1"/>
            </p:cNvSpPr>
            <p:nvPr/>
          </p:nvSpPr>
          <p:spPr bwMode="gray">
            <a:xfrm>
              <a:off x="752" y="1509"/>
              <a:ext cx="1304" cy="446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3CA1E6">
                    <a:gamma/>
                    <a:tint val="33333"/>
                    <a:invGamma/>
                  </a:srgbClr>
                </a:gs>
                <a:gs pos="100000">
                  <a:srgbClr val="3CA1E6">
                    <a:alpha val="0"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29" name="Text Box 61"/>
            <p:cNvSpPr txBox="1">
              <a:spLocks noChangeArrowheads="1"/>
            </p:cNvSpPr>
            <p:nvPr/>
          </p:nvSpPr>
          <p:spPr bwMode="gray">
            <a:xfrm>
              <a:off x="768" y="2437"/>
              <a:ext cx="1296" cy="77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r"/>
              <a:r>
                <a:rPr lang="en-US" sz="3200" b="1" dirty="0" smtClean="0">
                  <a:solidFill>
                    <a:srgbClr val="7030A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rdia New" pitchFamily="34" charset="-34"/>
                  <a:cs typeface="Cordia New" pitchFamily="34" charset="-34"/>
                </a:rPr>
                <a:t>Electronic – Personal Leave System</a:t>
              </a:r>
              <a:endPara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itchFamily="34" charset="-34"/>
                <a:cs typeface="Cordia New" pitchFamily="34" charset="-34"/>
              </a:endParaRPr>
            </a:p>
          </p:txBody>
        </p:sp>
      </p:grpSp>
      <p:sp>
        <p:nvSpPr>
          <p:cNvPr id="49" name="Rectangle 48"/>
          <p:cNvSpPr/>
          <p:nvPr/>
        </p:nvSpPr>
        <p:spPr>
          <a:xfrm>
            <a:off x="3357554" y="934034"/>
            <a:ext cx="504978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th-TH" sz="5400" b="1" i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Verdana" pitchFamily="34" charset="0"/>
              </a:rPr>
              <a:t>ระบบการลาอิเล็กทรอนิกส์</a:t>
            </a:r>
            <a:endParaRPr lang="th-TH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143240" y="2500306"/>
            <a:ext cx="25717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400" b="1" dirty="0" smtClean="0">
                <a:solidFill>
                  <a:schemeClr val="accent1"/>
                </a:solidFill>
              </a:rPr>
              <a:t>อนุมัติการลา</a:t>
            </a:r>
            <a:endParaRPr lang="th-TH" sz="2400" b="1" dirty="0">
              <a:solidFill>
                <a:schemeClr val="accent1"/>
              </a:solidFill>
            </a:endParaRPr>
          </a:p>
        </p:txBody>
      </p:sp>
      <p:sp>
        <p:nvSpPr>
          <p:cNvPr id="32" name="Right Arrow 31"/>
          <p:cNvSpPr/>
          <p:nvPr/>
        </p:nvSpPr>
        <p:spPr>
          <a:xfrm>
            <a:off x="2643174" y="4929198"/>
            <a:ext cx="500066" cy="357190"/>
          </a:xfrm>
          <a:prstGeom prst="rightArrow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graphicFrame>
        <p:nvGraphicFramePr>
          <p:cNvPr id="48" name="Table 47"/>
          <p:cNvGraphicFramePr>
            <a:graphicFrameLocks noGrp="1"/>
          </p:cNvGraphicFramePr>
          <p:nvPr/>
        </p:nvGraphicFramePr>
        <p:xfrm>
          <a:off x="3214676" y="3023934"/>
          <a:ext cx="4429158" cy="14051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5061"/>
                <a:gridCol w="836971"/>
                <a:gridCol w="1223266"/>
                <a:gridCol w="1068042"/>
                <a:gridCol w="785818"/>
              </a:tblGrid>
              <a:tr h="440688">
                <a:tc>
                  <a:txBody>
                    <a:bodyPr/>
                    <a:lstStyle/>
                    <a:p>
                      <a:pPr algn="ctr"/>
                      <a:r>
                        <a:rPr lang="th-TH" sz="1600" dirty="0" smtClean="0">
                          <a:latin typeface="Angsana New" pitchFamily="18" charset="-34"/>
                          <a:cs typeface="Angsana New" pitchFamily="18" charset="-34"/>
                        </a:rPr>
                        <a:t>รหัส</a:t>
                      </a:r>
                      <a:endParaRPr lang="th-TH" sz="1600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600" smtClean="0">
                          <a:latin typeface="Angsana New" pitchFamily="18" charset="-34"/>
                          <a:cs typeface="Angsana New" pitchFamily="18" charset="-34"/>
                        </a:rPr>
                        <a:t>รายการ</a:t>
                      </a:r>
                      <a:endParaRPr lang="th-TH" sz="1600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600" dirty="0" smtClean="0">
                          <a:latin typeface="Angsana New" pitchFamily="18" charset="-34"/>
                          <a:cs typeface="Angsana New" pitchFamily="18" charset="-34"/>
                        </a:rPr>
                        <a:t>ชื่อผู้ขอลา</a:t>
                      </a:r>
                      <a:endParaRPr lang="th-TH" sz="1600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1600" dirty="0" smtClean="0">
                          <a:latin typeface="Angsana New" pitchFamily="18" charset="-34"/>
                          <a:cs typeface="Angsana New" pitchFamily="18" charset="-34"/>
                        </a:rPr>
                        <a:t>วันที่ลา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600" dirty="0" smtClean="0">
                          <a:latin typeface="Angsana New" pitchFamily="18" charset="-34"/>
                          <a:cs typeface="Angsana New" pitchFamily="18" charset="-34"/>
                        </a:rPr>
                        <a:t>สถานะ</a:t>
                      </a:r>
                      <a:endParaRPr lang="th-TH" sz="1600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</a:tr>
              <a:tr h="482255">
                <a:tc>
                  <a:txBody>
                    <a:bodyPr/>
                    <a:lstStyle/>
                    <a:p>
                      <a:pPr algn="ctr"/>
                      <a:r>
                        <a:rPr lang="th-TH" sz="1200" dirty="0" smtClean="0">
                          <a:solidFill>
                            <a:schemeClr val="accent1"/>
                          </a:solidFill>
                          <a:latin typeface="Angsana New" pitchFamily="18" charset="-34"/>
                          <a:cs typeface="Angsana New" pitchFamily="18" charset="-34"/>
                        </a:rPr>
                        <a:t>01</a:t>
                      </a:r>
                      <a:endParaRPr lang="th-TH" sz="1200" dirty="0">
                        <a:solidFill>
                          <a:schemeClr val="accent1"/>
                        </a:solidFill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200" u="sng" dirty="0" smtClean="0">
                          <a:solidFill>
                            <a:schemeClr val="accent1"/>
                          </a:solidFill>
                          <a:latin typeface="Angsana New" pitchFamily="18" charset="-34"/>
                          <a:cs typeface="Angsana New" pitchFamily="18" charset="-34"/>
                        </a:rPr>
                        <a:t>ลาป่วย </a:t>
                      </a:r>
                      <a:endParaRPr lang="th-TH" sz="1200" u="sng" dirty="0">
                        <a:solidFill>
                          <a:schemeClr val="accent1"/>
                        </a:solidFill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200" dirty="0" smtClean="0">
                          <a:solidFill>
                            <a:schemeClr val="accent1"/>
                          </a:solidFill>
                          <a:latin typeface="Angsana New" pitchFamily="18" charset="-34"/>
                          <a:cs typeface="Angsana New" pitchFamily="18" charset="-34"/>
                        </a:rPr>
                        <a:t>อธิบดี มาลีหวล</a:t>
                      </a:r>
                      <a:endParaRPr lang="th-TH" sz="1200" dirty="0">
                        <a:solidFill>
                          <a:schemeClr val="accent1"/>
                        </a:solidFill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1200" dirty="0" smtClean="0">
                          <a:solidFill>
                            <a:schemeClr val="accent1"/>
                          </a:solidFill>
                          <a:latin typeface="Angsana New" pitchFamily="18" charset="-34"/>
                          <a:cs typeface="Angsana New" pitchFamily="18" charset="-34"/>
                        </a:rPr>
                        <a:t>16/07/53 -18/07/83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200" dirty="0" smtClean="0">
                          <a:solidFill>
                            <a:schemeClr val="accent1"/>
                          </a:solidFill>
                          <a:latin typeface="Angsana New" pitchFamily="18" charset="-34"/>
                          <a:cs typeface="Angsana New" pitchFamily="18" charset="-34"/>
                        </a:rPr>
                        <a:t>รอการอนุมัติ </a:t>
                      </a:r>
                      <a:endParaRPr lang="th-TH" sz="1200" dirty="0">
                        <a:solidFill>
                          <a:schemeClr val="accent1"/>
                        </a:solidFill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</a:tr>
              <a:tr h="482255">
                <a:tc>
                  <a:txBody>
                    <a:bodyPr/>
                    <a:lstStyle/>
                    <a:p>
                      <a:pPr algn="ctr"/>
                      <a:r>
                        <a:rPr lang="th-TH" sz="1200" dirty="0" smtClean="0">
                          <a:solidFill>
                            <a:schemeClr val="accent1"/>
                          </a:solidFill>
                          <a:latin typeface="Angsana New" pitchFamily="18" charset="-34"/>
                          <a:cs typeface="Angsana New" pitchFamily="18" charset="-34"/>
                        </a:rPr>
                        <a:t>02</a:t>
                      </a:r>
                      <a:endParaRPr lang="th-TH" sz="1200" dirty="0">
                        <a:solidFill>
                          <a:schemeClr val="accent1"/>
                        </a:solidFill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200" u="sng" dirty="0" smtClean="0">
                          <a:solidFill>
                            <a:schemeClr val="accent1"/>
                          </a:solidFill>
                          <a:latin typeface="Angsana New" pitchFamily="18" charset="-34"/>
                          <a:cs typeface="Angsana New" pitchFamily="18" charset="-34"/>
                        </a:rPr>
                        <a:t>ล่ากิจส่วนตัว</a:t>
                      </a:r>
                      <a:endParaRPr lang="th-TH" sz="1200" u="sng" dirty="0">
                        <a:solidFill>
                          <a:schemeClr val="accent1"/>
                        </a:solidFill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200" dirty="0" smtClean="0">
                          <a:solidFill>
                            <a:schemeClr val="accent1"/>
                          </a:solidFill>
                          <a:latin typeface="Angsana New" pitchFamily="18" charset="-34"/>
                          <a:cs typeface="Angsana New" pitchFamily="18" charset="-34"/>
                        </a:rPr>
                        <a:t>เสฎฐวุฒิ กล่อมจิต</a:t>
                      </a:r>
                      <a:endParaRPr lang="th-TH" sz="1200" dirty="0">
                        <a:solidFill>
                          <a:schemeClr val="accent1"/>
                        </a:solidFill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1200" dirty="0" smtClean="0">
                          <a:solidFill>
                            <a:schemeClr val="accent1"/>
                          </a:solidFill>
                          <a:latin typeface="Angsana New" pitchFamily="18" charset="-34"/>
                          <a:cs typeface="Angsana New" pitchFamily="18" charset="-34"/>
                        </a:rPr>
                        <a:t>30/07/53 – 01/08/53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200" dirty="0" smtClean="0">
                          <a:solidFill>
                            <a:schemeClr val="accent1"/>
                          </a:solidFill>
                          <a:latin typeface="Angsana New" pitchFamily="18" charset="-34"/>
                          <a:cs typeface="Angsana New" pitchFamily="18" charset="-34"/>
                        </a:rPr>
                        <a:t>รอการอนุมัติ</a:t>
                      </a:r>
                      <a:endParaRPr lang="th-TH" sz="1200" dirty="0">
                        <a:solidFill>
                          <a:schemeClr val="accent1"/>
                        </a:solidFill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</a:tr>
            </a:tbl>
          </a:graphicData>
        </a:graphic>
      </p:graphicFrame>
      <p:grpSp>
        <p:nvGrpSpPr>
          <p:cNvPr id="33" name="Group 76"/>
          <p:cNvGrpSpPr>
            <a:grpSpLocks/>
          </p:cNvGrpSpPr>
          <p:nvPr/>
        </p:nvGrpSpPr>
        <p:grpSpPr bwMode="auto">
          <a:xfrm>
            <a:off x="428596" y="2357430"/>
            <a:ext cx="2163763" cy="4071966"/>
            <a:chOff x="3696" y="1490"/>
            <a:chExt cx="1363" cy="1800"/>
          </a:xfrm>
        </p:grpSpPr>
        <p:sp>
          <p:nvSpPr>
            <p:cNvPr id="34" name="AutoShape 77"/>
            <p:cNvSpPr>
              <a:spLocks noChangeArrowheads="1"/>
            </p:cNvSpPr>
            <p:nvPr/>
          </p:nvSpPr>
          <p:spPr bwMode="gray">
            <a:xfrm>
              <a:off x="3696" y="1490"/>
              <a:ext cx="1363" cy="1800"/>
            </a:xfrm>
            <a:prstGeom prst="roundRect">
              <a:avLst>
                <a:gd name="adj" fmla="val 17509"/>
              </a:avLst>
            </a:prstGeom>
            <a:gradFill rotWithShape="1">
              <a:gsLst>
                <a:gs pos="0">
                  <a:srgbClr val="B59F43"/>
                </a:gs>
                <a:gs pos="100000">
                  <a:srgbClr val="8F8849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th-TH">
                <a:solidFill>
                  <a:schemeClr val="bg1"/>
                </a:solidFill>
              </a:endParaRPr>
            </a:p>
          </p:txBody>
        </p:sp>
        <p:sp>
          <p:nvSpPr>
            <p:cNvPr id="35" name="AutoShape 78"/>
            <p:cNvSpPr>
              <a:spLocks noChangeArrowheads="1"/>
            </p:cNvSpPr>
            <p:nvPr/>
          </p:nvSpPr>
          <p:spPr bwMode="gray">
            <a:xfrm>
              <a:off x="3717" y="1495"/>
              <a:ext cx="1322" cy="1766"/>
            </a:xfrm>
            <a:prstGeom prst="roundRect">
              <a:avLst>
                <a:gd name="adj" fmla="val 16667"/>
              </a:avLst>
            </a:prstGeom>
            <a:solidFill>
              <a:srgbClr val="E9E065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th-TH">
                <a:solidFill>
                  <a:schemeClr val="bg1"/>
                </a:solidFill>
              </a:endParaRPr>
            </a:p>
          </p:txBody>
        </p:sp>
        <p:sp>
          <p:nvSpPr>
            <p:cNvPr id="40" name="AutoShape 79"/>
            <p:cNvSpPr>
              <a:spLocks noChangeArrowheads="1"/>
            </p:cNvSpPr>
            <p:nvPr/>
          </p:nvSpPr>
          <p:spPr bwMode="gray">
            <a:xfrm>
              <a:off x="3728" y="2795"/>
              <a:ext cx="1304" cy="447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E9E065"/>
                </a:gs>
                <a:gs pos="100000">
                  <a:srgbClr val="E9E065">
                    <a:gamma/>
                    <a:tint val="57647"/>
                    <a:invGamma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th-TH">
                <a:solidFill>
                  <a:schemeClr val="bg1"/>
                </a:solidFill>
              </a:endParaRPr>
            </a:p>
          </p:txBody>
        </p:sp>
        <p:sp>
          <p:nvSpPr>
            <p:cNvPr id="41" name="AutoShape 80"/>
            <p:cNvSpPr>
              <a:spLocks noChangeArrowheads="1"/>
            </p:cNvSpPr>
            <p:nvPr/>
          </p:nvSpPr>
          <p:spPr bwMode="gray">
            <a:xfrm>
              <a:off x="3728" y="1509"/>
              <a:ext cx="1304" cy="446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E9E065">
                    <a:gamma/>
                    <a:tint val="33333"/>
                    <a:invGamma/>
                  </a:srgbClr>
                </a:gs>
                <a:gs pos="100000">
                  <a:srgbClr val="E9E065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th-TH" dirty="0">
                <a:solidFill>
                  <a:schemeClr val="bg1"/>
                </a:solidFill>
              </a:endParaRPr>
            </a:p>
          </p:txBody>
        </p:sp>
        <p:sp>
          <p:nvSpPr>
            <p:cNvPr id="42" name="Text Box 88"/>
            <p:cNvSpPr txBox="1">
              <a:spLocks noChangeArrowheads="1"/>
            </p:cNvSpPr>
            <p:nvPr/>
          </p:nvSpPr>
          <p:spPr bwMode="gray">
            <a:xfrm>
              <a:off x="3733" y="2161"/>
              <a:ext cx="1296" cy="150"/>
            </a:xfrm>
            <a:prstGeom prst="rect">
              <a:avLst/>
            </a:prstGeom>
            <a:ln>
              <a:headEnd/>
              <a:tailEnd/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ctr"/>
              <a:r>
                <a:rPr lang="th-TH" sz="1600" b="1" dirty="0" smtClean="0">
                  <a:solidFill>
                    <a:schemeClr val="bg1"/>
                  </a:solidFill>
                  <a:latin typeface="Verdana" pitchFamily="34" charset="0"/>
                </a:rPr>
                <a:t>บันทึกการลา</a:t>
              </a:r>
              <a:endParaRPr lang="en-US" sz="20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43" name="Text Box 88"/>
          <p:cNvSpPr txBox="1">
            <a:spLocks noChangeArrowheads="1"/>
          </p:cNvSpPr>
          <p:nvPr/>
        </p:nvSpPr>
        <p:spPr bwMode="gray">
          <a:xfrm>
            <a:off x="487040" y="4222010"/>
            <a:ext cx="2057400" cy="338554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/>
            <a:r>
              <a:rPr lang="th-TH" sz="1600" b="1" dirty="0" smtClean="0">
                <a:solidFill>
                  <a:schemeClr val="bg1"/>
                </a:solidFill>
                <a:latin typeface="Verdana" pitchFamily="34" charset="0"/>
              </a:rPr>
              <a:t>ยกเลิกการลา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44" name="Text Box 88"/>
          <p:cNvSpPr txBox="1">
            <a:spLocks noChangeArrowheads="1"/>
          </p:cNvSpPr>
          <p:nvPr/>
        </p:nvSpPr>
        <p:spPr bwMode="gray">
          <a:xfrm>
            <a:off x="486386" y="4565552"/>
            <a:ext cx="2057400" cy="338554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/>
            <a:r>
              <a:rPr lang="th-TH" sz="1600" b="1" dirty="0" smtClean="0">
                <a:solidFill>
                  <a:schemeClr val="bg1"/>
                </a:solidFill>
                <a:latin typeface="Verdana" pitchFamily="34" charset="0"/>
              </a:rPr>
              <a:t>ตรวจสอบสถานะการลา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45" name="Text Box 88"/>
          <p:cNvSpPr txBox="1">
            <a:spLocks noChangeArrowheads="1"/>
          </p:cNvSpPr>
          <p:nvPr/>
        </p:nvSpPr>
        <p:spPr bwMode="gray">
          <a:xfrm>
            <a:off x="487040" y="4909094"/>
            <a:ext cx="2057400" cy="338554"/>
          </a:xfrm>
          <a:prstGeom prst="rect">
            <a:avLst/>
          </a:prstGeom>
          <a:solidFill>
            <a:srgbClr val="FF0000"/>
          </a:soli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/>
            <a:r>
              <a:rPr lang="th-TH" sz="1600" b="1" dirty="0" smtClean="0">
                <a:solidFill>
                  <a:schemeClr val="bg1"/>
                </a:solidFill>
                <a:latin typeface="Verdana" pitchFamily="34" charset="0"/>
              </a:rPr>
              <a:t>อนุมัติการลา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47" name="Text Box 88"/>
          <p:cNvSpPr txBox="1">
            <a:spLocks noChangeArrowheads="1"/>
          </p:cNvSpPr>
          <p:nvPr/>
        </p:nvSpPr>
        <p:spPr bwMode="gray">
          <a:xfrm>
            <a:off x="486386" y="5243976"/>
            <a:ext cx="2057400" cy="338554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/>
            <a:r>
              <a:rPr lang="th-TH" sz="1600" b="1" dirty="0" smtClean="0">
                <a:solidFill>
                  <a:schemeClr val="bg1"/>
                </a:solidFill>
                <a:latin typeface="Verdana" pitchFamily="34" charset="0"/>
              </a:rPr>
              <a:t>รายงานสรุปการลา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56" name="Text Box 88"/>
          <p:cNvSpPr txBox="1">
            <a:spLocks noChangeArrowheads="1"/>
          </p:cNvSpPr>
          <p:nvPr/>
        </p:nvSpPr>
        <p:spPr bwMode="gray">
          <a:xfrm>
            <a:off x="485761" y="5590776"/>
            <a:ext cx="2057400" cy="338554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/>
            <a:r>
              <a:rPr lang="th-TH" sz="1600" b="1" dirty="0" smtClean="0">
                <a:solidFill>
                  <a:schemeClr val="bg1"/>
                </a:solidFill>
                <a:latin typeface="Verdana" pitchFamily="34" charset="0"/>
              </a:rPr>
              <a:t>ส่งออกใบลา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870671" y="2385948"/>
            <a:ext cx="1285884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th-TH" sz="2000" b="1" dirty="0" smtClean="0">
                <a:solidFill>
                  <a:schemeClr val="accent1"/>
                </a:solidFill>
              </a:rPr>
              <a:t>เข้าสู่ระบบ</a:t>
            </a:r>
            <a:endParaRPr lang="th-TH" sz="2000" b="1" dirty="0">
              <a:solidFill>
                <a:schemeClr val="accent1"/>
              </a:solidFill>
            </a:endParaRPr>
          </a:p>
        </p:txBody>
      </p:sp>
      <p:grpSp>
        <p:nvGrpSpPr>
          <p:cNvPr id="51" name="Group 50"/>
          <p:cNvGrpSpPr/>
          <p:nvPr/>
        </p:nvGrpSpPr>
        <p:grpSpPr>
          <a:xfrm>
            <a:off x="513481" y="2786058"/>
            <a:ext cx="2000264" cy="571507"/>
            <a:chOff x="3143240" y="2786058"/>
            <a:chExt cx="2714644" cy="1000132"/>
          </a:xfrm>
        </p:grpSpPr>
        <p:sp>
          <p:nvSpPr>
            <p:cNvPr id="52" name="Rectangle 51"/>
            <p:cNvSpPr/>
            <p:nvPr/>
          </p:nvSpPr>
          <p:spPr>
            <a:xfrm>
              <a:off x="3143240" y="2786058"/>
              <a:ext cx="2714644" cy="1000132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sz="800"/>
            </a:p>
          </p:txBody>
        </p:sp>
        <p:sp>
          <p:nvSpPr>
            <p:cNvPr id="53" name="Text Box 88"/>
            <p:cNvSpPr txBox="1">
              <a:spLocks noChangeArrowheads="1"/>
            </p:cNvSpPr>
            <p:nvPr/>
          </p:nvSpPr>
          <p:spPr bwMode="gray">
            <a:xfrm>
              <a:off x="3240192" y="2980646"/>
              <a:ext cx="2520741" cy="64632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  <a:headEnd/>
              <a:tailEnd/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algn="ctr"/>
              <a:r>
                <a:rPr lang="th-TH" b="1" dirty="0" smtClean="0">
                  <a:solidFill>
                    <a:schemeClr val="tx2"/>
                  </a:solidFill>
                  <a:latin typeface="Angsana New" pitchFamily="18" charset="-34"/>
                  <a:cs typeface="Angsana New" pitchFamily="18" charset="-34"/>
                </a:rPr>
                <a:t>ยินต้อนรับ  ชื่อ </a:t>
              </a:r>
              <a:r>
                <a:rPr lang="en-US" b="1" dirty="0" smtClean="0">
                  <a:solidFill>
                    <a:schemeClr val="tx2"/>
                  </a:solidFill>
                  <a:latin typeface="Angsana New" pitchFamily="18" charset="-34"/>
                  <a:cs typeface="Angsana New" pitchFamily="18" charset="-34"/>
                </a:rPr>
                <a:t>(User)</a:t>
              </a:r>
              <a:endParaRPr lang="en-US" b="1" dirty="0">
                <a:solidFill>
                  <a:schemeClr val="tx2"/>
                </a:solidFill>
                <a:latin typeface="Angsana New" pitchFamily="18" charset="-34"/>
                <a:cs typeface="Angsana New" pitchFamily="18" charset="-34"/>
              </a:endParaRPr>
            </a:p>
          </p:txBody>
        </p:sp>
      </p:grpSp>
      <p:sp>
        <p:nvSpPr>
          <p:cNvPr id="54" name="Rounded Rectangle 53"/>
          <p:cNvSpPr/>
          <p:nvPr/>
        </p:nvSpPr>
        <p:spPr>
          <a:xfrm>
            <a:off x="1156423" y="3429000"/>
            <a:ext cx="785818" cy="285752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Logout</a:t>
            </a:r>
            <a:endParaRPr lang="th-TH" b="1" dirty="0">
              <a:solidFill>
                <a:schemeClr val="bg1"/>
              </a:solidFill>
              <a:latin typeface="Angsana New" pitchFamily="18" charset="-34"/>
              <a:cs typeface="Angsana New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62"/>
          <p:cNvGrpSpPr>
            <a:grpSpLocks/>
          </p:cNvGrpSpPr>
          <p:nvPr/>
        </p:nvGrpSpPr>
        <p:grpSpPr bwMode="auto">
          <a:xfrm>
            <a:off x="2647944" y="2357430"/>
            <a:ext cx="5924584" cy="4143404"/>
            <a:chOff x="2208" y="1490"/>
            <a:chExt cx="1363" cy="1800"/>
          </a:xfrm>
        </p:grpSpPr>
        <p:sp>
          <p:nvSpPr>
            <p:cNvPr id="36" name="AutoShape 63"/>
            <p:cNvSpPr>
              <a:spLocks noChangeArrowheads="1"/>
            </p:cNvSpPr>
            <p:nvPr/>
          </p:nvSpPr>
          <p:spPr bwMode="gray">
            <a:xfrm>
              <a:off x="2208" y="1490"/>
              <a:ext cx="1363" cy="1800"/>
            </a:xfrm>
            <a:prstGeom prst="roundRect">
              <a:avLst>
                <a:gd name="adj" fmla="val 17509"/>
              </a:avLst>
            </a:prstGeom>
            <a:gradFill rotWithShape="1">
              <a:gsLst>
                <a:gs pos="0">
                  <a:srgbClr val="34B034"/>
                </a:gs>
                <a:gs pos="100000">
                  <a:srgbClr val="3F8B4A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37" name="AutoShape 64"/>
            <p:cNvSpPr>
              <a:spLocks noChangeArrowheads="1"/>
            </p:cNvSpPr>
            <p:nvPr/>
          </p:nvSpPr>
          <p:spPr bwMode="gray">
            <a:xfrm>
              <a:off x="2229" y="1495"/>
              <a:ext cx="1322" cy="1766"/>
            </a:xfrm>
            <a:prstGeom prst="roundRect">
              <a:avLst>
                <a:gd name="adj" fmla="val 16667"/>
              </a:avLst>
            </a:prstGeom>
            <a:solidFill>
              <a:srgbClr val="73E77E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th-TH" dirty="0"/>
            </a:p>
          </p:txBody>
        </p:sp>
        <p:sp>
          <p:nvSpPr>
            <p:cNvPr id="38" name="AutoShape 65"/>
            <p:cNvSpPr>
              <a:spLocks noChangeArrowheads="1"/>
            </p:cNvSpPr>
            <p:nvPr/>
          </p:nvSpPr>
          <p:spPr bwMode="gray">
            <a:xfrm>
              <a:off x="2240" y="2795"/>
              <a:ext cx="1304" cy="447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73E77E"/>
                </a:gs>
                <a:gs pos="100000">
                  <a:srgbClr val="73E77E">
                    <a:gamma/>
                    <a:tint val="54510"/>
                    <a:invGamma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39" name="AutoShape 66"/>
            <p:cNvSpPr>
              <a:spLocks noChangeArrowheads="1"/>
            </p:cNvSpPr>
            <p:nvPr/>
          </p:nvSpPr>
          <p:spPr bwMode="gray">
            <a:xfrm>
              <a:off x="2240" y="1509"/>
              <a:ext cx="1304" cy="446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73E77E">
                    <a:gamma/>
                    <a:tint val="33333"/>
                    <a:invGamma/>
                  </a:srgbClr>
                </a:gs>
                <a:gs pos="100000">
                  <a:srgbClr val="73E77E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46" name="Text Box 73"/>
            <p:cNvSpPr txBox="1">
              <a:spLocks noChangeArrowheads="1"/>
            </p:cNvSpPr>
            <p:nvPr/>
          </p:nvSpPr>
          <p:spPr bwMode="gray">
            <a:xfrm>
              <a:off x="2256" y="1776"/>
              <a:ext cx="1296" cy="16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endParaRPr lang="en-US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Prototype Design</a:t>
            </a:r>
            <a:endParaRPr lang="th-TH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grpSp>
        <p:nvGrpSpPr>
          <p:cNvPr id="10" name="Group 47"/>
          <p:cNvGrpSpPr>
            <a:grpSpLocks/>
          </p:cNvGrpSpPr>
          <p:nvPr/>
        </p:nvGrpSpPr>
        <p:grpSpPr bwMode="auto">
          <a:xfrm>
            <a:off x="428596" y="928670"/>
            <a:ext cx="8072494" cy="1357322"/>
            <a:chOff x="720" y="1490"/>
            <a:chExt cx="1363" cy="1800"/>
          </a:xfrm>
        </p:grpSpPr>
        <p:sp>
          <p:nvSpPr>
            <p:cNvPr id="21" name="AutoShape 48"/>
            <p:cNvSpPr>
              <a:spLocks noChangeArrowheads="1"/>
            </p:cNvSpPr>
            <p:nvPr/>
          </p:nvSpPr>
          <p:spPr bwMode="gray">
            <a:xfrm>
              <a:off x="720" y="1490"/>
              <a:ext cx="1363" cy="1800"/>
            </a:xfrm>
            <a:prstGeom prst="roundRect">
              <a:avLst>
                <a:gd name="adj" fmla="val 17509"/>
              </a:avLst>
            </a:prstGeom>
            <a:gradFill rotWithShape="1">
              <a:gsLst>
                <a:gs pos="0">
                  <a:srgbClr val="4E91D4"/>
                </a:gs>
                <a:gs pos="100000">
                  <a:srgbClr val="3477A4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22" name="AutoShape 49"/>
            <p:cNvSpPr>
              <a:spLocks noChangeArrowheads="1"/>
            </p:cNvSpPr>
            <p:nvPr/>
          </p:nvSpPr>
          <p:spPr bwMode="gray">
            <a:xfrm>
              <a:off x="741" y="1495"/>
              <a:ext cx="1322" cy="1766"/>
            </a:xfrm>
            <a:prstGeom prst="roundRect">
              <a:avLst>
                <a:gd name="adj" fmla="val 16667"/>
              </a:avLst>
            </a:prstGeom>
            <a:solidFill>
              <a:srgbClr val="3CA1E6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23" name="AutoShape 50"/>
            <p:cNvSpPr>
              <a:spLocks noChangeArrowheads="1"/>
            </p:cNvSpPr>
            <p:nvPr/>
          </p:nvSpPr>
          <p:spPr bwMode="gray">
            <a:xfrm>
              <a:off x="752" y="2795"/>
              <a:ext cx="1304" cy="447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3CA1E6">
                    <a:alpha val="0"/>
                  </a:srgbClr>
                </a:gs>
                <a:gs pos="100000">
                  <a:srgbClr val="3CA1E6">
                    <a:gamma/>
                    <a:tint val="51373"/>
                    <a:invGamma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24" name="AutoShape 51"/>
            <p:cNvSpPr>
              <a:spLocks noChangeArrowheads="1"/>
            </p:cNvSpPr>
            <p:nvPr/>
          </p:nvSpPr>
          <p:spPr bwMode="gray">
            <a:xfrm>
              <a:off x="752" y="1509"/>
              <a:ext cx="1304" cy="446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3CA1E6">
                    <a:gamma/>
                    <a:tint val="33333"/>
                    <a:invGamma/>
                  </a:srgbClr>
                </a:gs>
                <a:gs pos="100000">
                  <a:srgbClr val="3CA1E6">
                    <a:alpha val="0"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29" name="Text Box 61"/>
            <p:cNvSpPr txBox="1">
              <a:spLocks noChangeArrowheads="1"/>
            </p:cNvSpPr>
            <p:nvPr/>
          </p:nvSpPr>
          <p:spPr bwMode="gray">
            <a:xfrm>
              <a:off x="768" y="2437"/>
              <a:ext cx="1296" cy="77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r"/>
              <a:r>
                <a:rPr lang="en-US" sz="3200" b="1" dirty="0" smtClean="0">
                  <a:solidFill>
                    <a:srgbClr val="7030A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rdia New" pitchFamily="34" charset="-34"/>
                  <a:cs typeface="Cordia New" pitchFamily="34" charset="-34"/>
                </a:rPr>
                <a:t>Electronic – Personal Leave System</a:t>
              </a:r>
              <a:endPara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itchFamily="34" charset="-34"/>
                <a:cs typeface="Cordia New" pitchFamily="34" charset="-34"/>
              </a:endParaRPr>
            </a:p>
          </p:txBody>
        </p:sp>
      </p:grpSp>
      <p:sp>
        <p:nvSpPr>
          <p:cNvPr id="49" name="Rectangle 48"/>
          <p:cNvSpPr/>
          <p:nvPr/>
        </p:nvSpPr>
        <p:spPr>
          <a:xfrm>
            <a:off x="3357554" y="934034"/>
            <a:ext cx="504978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th-TH" sz="5400" b="1" i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Verdana" pitchFamily="34" charset="0"/>
              </a:rPr>
              <a:t>ระบบการลาอิเล็กทรอนิกส์</a:t>
            </a:r>
            <a:endParaRPr lang="th-TH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143240" y="2500306"/>
            <a:ext cx="25717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400" b="1" dirty="0" smtClean="0">
                <a:solidFill>
                  <a:schemeClr val="accent1"/>
                </a:solidFill>
              </a:rPr>
              <a:t>รายงานสรุปการลา</a:t>
            </a:r>
            <a:endParaRPr lang="th-TH" sz="2400" b="1" dirty="0">
              <a:solidFill>
                <a:schemeClr val="accent1"/>
              </a:solidFill>
            </a:endParaRPr>
          </a:p>
        </p:txBody>
      </p:sp>
      <p:sp>
        <p:nvSpPr>
          <p:cNvPr id="32" name="Right Arrow 31"/>
          <p:cNvSpPr/>
          <p:nvPr/>
        </p:nvSpPr>
        <p:spPr>
          <a:xfrm>
            <a:off x="2643174" y="5214950"/>
            <a:ext cx="500066" cy="357190"/>
          </a:xfrm>
          <a:prstGeom prst="rightArrow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3" name="Rounded Rectangle 32"/>
          <p:cNvSpPr/>
          <p:nvPr/>
        </p:nvSpPr>
        <p:spPr>
          <a:xfrm>
            <a:off x="3214678" y="3000372"/>
            <a:ext cx="2500330" cy="357190"/>
          </a:xfrm>
          <a:prstGeom prst="roundRect">
            <a:avLst/>
          </a:prstGeom>
          <a:solidFill>
            <a:srgbClr val="FF0000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b="1" dirty="0" smtClean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สรุปผลวันลาสะสมของบุคลากร</a:t>
            </a:r>
            <a:endParaRPr lang="en-US" b="1" dirty="0" smtClean="0">
              <a:solidFill>
                <a:schemeClr val="bg1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34" name="Rounded Rectangle 33"/>
          <p:cNvSpPr/>
          <p:nvPr/>
        </p:nvSpPr>
        <p:spPr>
          <a:xfrm>
            <a:off x="3214678" y="3429000"/>
            <a:ext cx="2500330" cy="357190"/>
          </a:xfrm>
          <a:prstGeom prst="roundRect">
            <a:avLst/>
          </a:prstGeom>
          <a:solidFill>
            <a:srgbClr val="FF0000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eaLnBrk="0" hangingPunct="0"/>
            <a:r>
              <a:rPr lang="th-TH" b="1" dirty="0" smtClean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สรุปผลการลาแยกประเภท</a:t>
            </a:r>
            <a:endParaRPr lang="en-US" b="1" dirty="0">
              <a:solidFill>
                <a:schemeClr val="bg1"/>
              </a:solidFill>
              <a:latin typeface="Angsana New" pitchFamily="18" charset="-34"/>
              <a:cs typeface="Angsana New" pitchFamily="18" charset="-34"/>
            </a:endParaRPr>
          </a:p>
        </p:txBody>
      </p:sp>
      <p:grpSp>
        <p:nvGrpSpPr>
          <p:cNvPr id="40" name="Group 76"/>
          <p:cNvGrpSpPr>
            <a:grpSpLocks/>
          </p:cNvGrpSpPr>
          <p:nvPr/>
        </p:nvGrpSpPr>
        <p:grpSpPr bwMode="auto">
          <a:xfrm>
            <a:off x="428596" y="2357430"/>
            <a:ext cx="2163763" cy="4071966"/>
            <a:chOff x="3696" y="1490"/>
            <a:chExt cx="1363" cy="1800"/>
          </a:xfrm>
        </p:grpSpPr>
        <p:sp>
          <p:nvSpPr>
            <p:cNvPr id="41" name="AutoShape 77"/>
            <p:cNvSpPr>
              <a:spLocks noChangeArrowheads="1"/>
            </p:cNvSpPr>
            <p:nvPr/>
          </p:nvSpPr>
          <p:spPr bwMode="gray">
            <a:xfrm>
              <a:off x="3696" y="1490"/>
              <a:ext cx="1363" cy="1800"/>
            </a:xfrm>
            <a:prstGeom prst="roundRect">
              <a:avLst>
                <a:gd name="adj" fmla="val 17509"/>
              </a:avLst>
            </a:prstGeom>
            <a:gradFill rotWithShape="1">
              <a:gsLst>
                <a:gs pos="0">
                  <a:srgbClr val="B59F43"/>
                </a:gs>
                <a:gs pos="100000">
                  <a:srgbClr val="8F8849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th-TH">
                <a:solidFill>
                  <a:schemeClr val="bg1"/>
                </a:solidFill>
              </a:endParaRPr>
            </a:p>
          </p:txBody>
        </p:sp>
        <p:sp>
          <p:nvSpPr>
            <p:cNvPr id="42" name="AutoShape 78"/>
            <p:cNvSpPr>
              <a:spLocks noChangeArrowheads="1"/>
            </p:cNvSpPr>
            <p:nvPr/>
          </p:nvSpPr>
          <p:spPr bwMode="gray">
            <a:xfrm>
              <a:off x="3717" y="1495"/>
              <a:ext cx="1322" cy="1766"/>
            </a:xfrm>
            <a:prstGeom prst="roundRect">
              <a:avLst>
                <a:gd name="adj" fmla="val 16667"/>
              </a:avLst>
            </a:prstGeom>
            <a:solidFill>
              <a:srgbClr val="E9E065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th-TH">
                <a:solidFill>
                  <a:schemeClr val="bg1"/>
                </a:solidFill>
              </a:endParaRPr>
            </a:p>
          </p:txBody>
        </p:sp>
        <p:sp>
          <p:nvSpPr>
            <p:cNvPr id="43" name="AutoShape 79"/>
            <p:cNvSpPr>
              <a:spLocks noChangeArrowheads="1"/>
            </p:cNvSpPr>
            <p:nvPr/>
          </p:nvSpPr>
          <p:spPr bwMode="gray">
            <a:xfrm>
              <a:off x="3728" y="2795"/>
              <a:ext cx="1304" cy="447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E9E065"/>
                </a:gs>
                <a:gs pos="100000">
                  <a:srgbClr val="E9E065">
                    <a:gamma/>
                    <a:tint val="57647"/>
                    <a:invGamma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th-TH">
                <a:solidFill>
                  <a:schemeClr val="bg1"/>
                </a:solidFill>
              </a:endParaRPr>
            </a:p>
          </p:txBody>
        </p:sp>
        <p:sp>
          <p:nvSpPr>
            <p:cNvPr id="44" name="AutoShape 80"/>
            <p:cNvSpPr>
              <a:spLocks noChangeArrowheads="1"/>
            </p:cNvSpPr>
            <p:nvPr/>
          </p:nvSpPr>
          <p:spPr bwMode="gray">
            <a:xfrm>
              <a:off x="3728" y="1509"/>
              <a:ext cx="1304" cy="446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E9E065">
                    <a:gamma/>
                    <a:tint val="33333"/>
                    <a:invGamma/>
                  </a:srgbClr>
                </a:gs>
                <a:gs pos="100000">
                  <a:srgbClr val="E9E065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th-TH" dirty="0">
                <a:solidFill>
                  <a:schemeClr val="bg1"/>
                </a:solidFill>
              </a:endParaRPr>
            </a:p>
          </p:txBody>
        </p:sp>
        <p:sp>
          <p:nvSpPr>
            <p:cNvPr id="45" name="Text Box 88"/>
            <p:cNvSpPr txBox="1">
              <a:spLocks noChangeArrowheads="1"/>
            </p:cNvSpPr>
            <p:nvPr/>
          </p:nvSpPr>
          <p:spPr bwMode="gray">
            <a:xfrm>
              <a:off x="3733" y="2161"/>
              <a:ext cx="1296" cy="150"/>
            </a:xfrm>
            <a:prstGeom prst="rect">
              <a:avLst/>
            </a:prstGeom>
            <a:ln>
              <a:headEnd/>
              <a:tailEnd/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ctr"/>
              <a:r>
                <a:rPr lang="th-TH" sz="1600" b="1" dirty="0" smtClean="0">
                  <a:solidFill>
                    <a:schemeClr val="bg1"/>
                  </a:solidFill>
                  <a:latin typeface="Verdana" pitchFamily="34" charset="0"/>
                </a:rPr>
                <a:t>บันทึกการลา</a:t>
              </a:r>
              <a:endParaRPr lang="en-US" sz="20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47" name="Text Box 88"/>
          <p:cNvSpPr txBox="1">
            <a:spLocks noChangeArrowheads="1"/>
          </p:cNvSpPr>
          <p:nvPr/>
        </p:nvSpPr>
        <p:spPr bwMode="gray">
          <a:xfrm>
            <a:off x="487040" y="4222010"/>
            <a:ext cx="2057400" cy="338554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/>
            <a:r>
              <a:rPr lang="th-TH" sz="1600" b="1" dirty="0" smtClean="0">
                <a:solidFill>
                  <a:schemeClr val="bg1"/>
                </a:solidFill>
                <a:latin typeface="Verdana" pitchFamily="34" charset="0"/>
              </a:rPr>
              <a:t>ยกเลิกการลา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55" name="Text Box 88"/>
          <p:cNvSpPr txBox="1">
            <a:spLocks noChangeArrowheads="1"/>
          </p:cNvSpPr>
          <p:nvPr/>
        </p:nvSpPr>
        <p:spPr bwMode="gray">
          <a:xfrm>
            <a:off x="486386" y="4565552"/>
            <a:ext cx="2057400" cy="338554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/>
            <a:r>
              <a:rPr lang="th-TH" sz="1600" b="1" dirty="0" smtClean="0">
                <a:solidFill>
                  <a:schemeClr val="bg1"/>
                </a:solidFill>
                <a:latin typeface="Verdana" pitchFamily="34" charset="0"/>
              </a:rPr>
              <a:t>ตรวจสอบสถานะการลา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56" name="Text Box 88"/>
          <p:cNvSpPr txBox="1">
            <a:spLocks noChangeArrowheads="1"/>
          </p:cNvSpPr>
          <p:nvPr/>
        </p:nvSpPr>
        <p:spPr bwMode="gray">
          <a:xfrm>
            <a:off x="487040" y="4909094"/>
            <a:ext cx="2057400" cy="338554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/>
            <a:r>
              <a:rPr lang="th-TH" sz="1600" b="1" dirty="0" smtClean="0">
                <a:solidFill>
                  <a:schemeClr val="bg1"/>
                </a:solidFill>
                <a:latin typeface="Verdana" pitchFamily="34" charset="0"/>
              </a:rPr>
              <a:t>อนุมัติการลา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57" name="Text Box 88"/>
          <p:cNvSpPr txBox="1">
            <a:spLocks noChangeArrowheads="1"/>
          </p:cNvSpPr>
          <p:nvPr/>
        </p:nvSpPr>
        <p:spPr bwMode="gray">
          <a:xfrm>
            <a:off x="486386" y="5243976"/>
            <a:ext cx="2057400" cy="338554"/>
          </a:xfrm>
          <a:prstGeom prst="rect">
            <a:avLst/>
          </a:prstGeom>
          <a:solidFill>
            <a:srgbClr val="FF0000"/>
          </a:soli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/>
            <a:r>
              <a:rPr lang="th-TH" sz="1600" b="1" dirty="0" smtClean="0">
                <a:solidFill>
                  <a:schemeClr val="bg1"/>
                </a:solidFill>
                <a:latin typeface="Verdana" pitchFamily="34" charset="0"/>
              </a:rPr>
              <a:t>รายงานสรุปการลา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59" name="Text Box 88"/>
          <p:cNvSpPr txBox="1">
            <a:spLocks noChangeArrowheads="1"/>
          </p:cNvSpPr>
          <p:nvPr/>
        </p:nvSpPr>
        <p:spPr bwMode="gray">
          <a:xfrm>
            <a:off x="485761" y="5590776"/>
            <a:ext cx="2057400" cy="338554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/>
            <a:r>
              <a:rPr lang="th-TH" sz="1600" b="1" dirty="0" smtClean="0">
                <a:solidFill>
                  <a:schemeClr val="bg1"/>
                </a:solidFill>
                <a:latin typeface="Verdana" pitchFamily="34" charset="0"/>
              </a:rPr>
              <a:t>ส่งออกใบลา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870671" y="2385948"/>
            <a:ext cx="1285884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th-TH" sz="2000" b="1" dirty="0" smtClean="0">
                <a:solidFill>
                  <a:schemeClr val="accent1"/>
                </a:solidFill>
              </a:rPr>
              <a:t>เข้าสู่ระบบ</a:t>
            </a:r>
            <a:endParaRPr lang="th-TH" sz="2000" b="1" dirty="0">
              <a:solidFill>
                <a:schemeClr val="accent1"/>
              </a:solidFill>
            </a:endParaRPr>
          </a:p>
        </p:txBody>
      </p:sp>
      <p:grpSp>
        <p:nvGrpSpPr>
          <p:cNvPr id="50" name="Group 49"/>
          <p:cNvGrpSpPr/>
          <p:nvPr/>
        </p:nvGrpSpPr>
        <p:grpSpPr>
          <a:xfrm>
            <a:off x="513481" y="2786058"/>
            <a:ext cx="2000264" cy="571507"/>
            <a:chOff x="3143240" y="2786058"/>
            <a:chExt cx="2714644" cy="1000132"/>
          </a:xfrm>
        </p:grpSpPr>
        <p:sp>
          <p:nvSpPr>
            <p:cNvPr id="51" name="Rectangle 50"/>
            <p:cNvSpPr/>
            <p:nvPr/>
          </p:nvSpPr>
          <p:spPr>
            <a:xfrm>
              <a:off x="3143240" y="2786058"/>
              <a:ext cx="2714644" cy="1000132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sz="800"/>
            </a:p>
          </p:txBody>
        </p:sp>
        <p:sp>
          <p:nvSpPr>
            <p:cNvPr id="52" name="Text Box 88"/>
            <p:cNvSpPr txBox="1">
              <a:spLocks noChangeArrowheads="1"/>
            </p:cNvSpPr>
            <p:nvPr/>
          </p:nvSpPr>
          <p:spPr bwMode="gray">
            <a:xfrm>
              <a:off x="3240192" y="2980646"/>
              <a:ext cx="2520741" cy="64632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  <a:headEnd/>
              <a:tailEnd/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algn="ctr"/>
              <a:r>
                <a:rPr lang="th-TH" b="1" dirty="0" smtClean="0">
                  <a:solidFill>
                    <a:schemeClr val="tx2"/>
                  </a:solidFill>
                  <a:latin typeface="Angsana New" pitchFamily="18" charset="-34"/>
                  <a:cs typeface="Angsana New" pitchFamily="18" charset="-34"/>
                </a:rPr>
                <a:t>ยินต้อนรับ  ชื่อ </a:t>
              </a:r>
              <a:r>
                <a:rPr lang="en-US" b="1" dirty="0" smtClean="0">
                  <a:solidFill>
                    <a:schemeClr val="tx2"/>
                  </a:solidFill>
                  <a:latin typeface="Angsana New" pitchFamily="18" charset="-34"/>
                  <a:cs typeface="Angsana New" pitchFamily="18" charset="-34"/>
                </a:rPr>
                <a:t>(User)</a:t>
              </a:r>
              <a:endParaRPr lang="en-US" b="1" dirty="0">
                <a:solidFill>
                  <a:schemeClr val="tx2"/>
                </a:solidFill>
                <a:latin typeface="Angsana New" pitchFamily="18" charset="-34"/>
                <a:cs typeface="Angsana New" pitchFamily="18" charset="-34"/>
              </a:endParaRPr>
            </a:p>
          </p:txBody>
        </p:sp>
      </p:grpSp>
      <p:sp>
        <p:nvSpPr>
          <p:cNvPr id="53" name="Rounded Rectangle 52"/>
          <p:cNvSpPr/>
          <p:nvPr/>
        </p:nvSpPr>
        <p:spPr>
          <a:xfrm>
            <a:off x="1156423" y="3429000"/>
            <a:ext cx="785818" cy="285752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Logout</a:t>
            </a:r>
            <a:endParaRPr lang="th-TH" b="1" dirty="0">
              <a:solidFill>
                <a:schemeClr val="bg1"/>
              </a:solidFill>
              <a:latin typeface="Angsana New" pitchFamily="18" charset="-34"/>
              <a:cs typeface="Angsana New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62"/>
          <p:cNvGrpSpPr>
            <a:grpSpLocks/>
          </p:cNvGrpSpPr>
          <p:nvPr/>
        </p:nvGrpSpPr>
        <p:grpSpPr bwMode="auto">
          <a:xfrm>
            <a:off x="2647944" y="2357430"/>
            <a:ext cx="5924584" cy="4143404"/>
            <a:chOff x="2208" y="1490"/>
            <a:chExt cx="1363" cy="1800"/>
          </a:xfrm>
        </p:grpSpPr>
        <p:sp>
          <p:nvSpPr>
            <p:cNvPr id="36" name="AutoShape 63"/>
            <p:cNvSpPr>
              <a:spLocks noChangeArrowheads="1"/>
            </p:cNvSpPr>
            <p:nvPr/>
          </p:nvSpPr>
          <p:spPr bwMode="gray">
            <a:xfrm>
              <a:off x="2208" y="1490"/>
              <a:ext cx="1363" cy="1800"/>
            </a:xfrm>
            <a:prstGeom prst="roundRect">
              <a:avLst>
                <a:gd name="adj" fmla="val 17509"/>
              </a:avLst>
            </a:prstGeom>
            <a:gradFill rotWithShape="1">
              <a:gsLst>
                <a:gs pos="0">
                  <a:srgbClr val="34B034"/>
                </a:gs>
                <a:gs pos="100000">
                  <a:srgbClr val="3F8B4A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37" name="AutoShape 64"/>
            <p:cNvSpPr>
              <a:spLocks noChangeArrowheads="1"/>
            </p:cNvSpPr>
            <p:nvPr/>
          </p:nvSpPr>
          <p:spPr bwMode="gray">
            <a:xfrm>
              <a:off x="2229" y="1495"/>
              <a:ext cx="1322" cy="1766"/>
            </a:xfrm>
            <a:prstGeom prst="roundRect">
              <a:avLst>
                <a:gd name="adj" fmla="val 16667"/>
              </a:avLst>
            </a:prstGeom>
            <a:solidFill>
              <a:srgbClr val="73E77E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th-TH" dirty="0"/>
            </a:p>
          </p:txBody>
        </p:sp>
        <p:sp>
          <p:nvSpPr>
            <p:cNvPr id="38" name="AutoShape 65"/>
            <p:cNvSpPr>
              <a:spLocks noChangeArrowheads="1"/>
            </p:cNvSpPr>
            <p:nvPr/>
          </p:nvSpPr>
          <p:spPr bwMode="gray">
            <a:xfrm>
              <a:off x="2240" y="2795"/>
              <a:ext cx="1304" cy="447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73E77E"/>
                </a:gs>
                <a:gs pos="100000">
                  <a:srgbClr val="73E77E">
                    <a:gamma/>
                    <a:tint val="54510"/>
                    <a:invGamma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39" name="AutoShape 66"/>
            <p:cNvSpPr>
              <a:spLocks noChangeArrowheads="1"/>
            </p:cNvSpPr>
            <p:nvPr/>
          </p:nvSpPr>
          <p:spPr bwMode="gray">
            <a:xfrm>
              <a:off x="2240" y="1509"/>
              <a:ext cx="1304" cy="446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73E77E">
                    <a:gamma/>
                    <a:tint val="33333"/>
                    <a:invGamma/>
                  </a:srgbClr>
                </a:gs>
                <a:gs pos="100000">
                  <a:srgbClr val="73E77E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46" name="Text Box 73"/>
            <p:cNvSpPr txBox="1">
              <a:spLocks noChangeArrowheads="1"/>
            </p:cNvSpPr>
            <p:nvPr/>
          </p:nvSpPr>
          <p:spPr bwMode="gray">
            <a:xfrm>
              <a:off x="2256" y="1776"/>
              <a:ext cx="1296" cy="16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endParaRPr lang="en-US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Prototype Design</a:t>
            </a:r>
            <a:endParaRPr lang="th-TH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grpSp>
        <p:nvGrpSpPr>
          <p:cNvPr id="4" name="Group 47"/>
          <p:cNvGrpSpPr>
            <a:grpSpLocks/>
          </p:cNvGrpSpPr>
          <p:nvPr/>
        </p:nvGrpSpPr>
        <p:grpSpPr bwMode="auto">
          <a:xfrm>
            <a:off x="428596" y="928670"/>
            <a:ext cx="8072494" cy="1357322"/>
            <a:chOff x="720" y="1490"/>
            <a:chExt cx="1363" cy="1800"/>
          </a:xfrm>
        </p:grpSpPr>
        <p:sp>
          <p:nvSpPr>
            <p:cNvPr id="21" name="AutoShape 48"/>
            <p:cNvSpPr>
              <a:spLocks noChangeArrowheads="1"/>
            </p:cNvSpPr>
            <p:nvPr/>
          </p:nvSpPr>
          <p:spPr bwMode="gray">
            <a:xfrm>
              <a:off x="720" y="1490"/>
              <a:ext cx="1363" cy="1800"/>
            </a:xfrm>
            <a:prstGeom prst="roundRect">
              <a:avLst>
                <a:gd name="adj" fmla="val 17509"/>
              </a:avLst>
            </a:prstGeom>
            <a:gradFill rotWithShape="1">
              <a:gsLst>
                <a:gs pos="0">
                  <a:srgbClr val="4E91D4"/>
                </a:gs>
                <a:gs pos="100000">
                  <a:srgbClr val="3477A4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22" name="AutoShape 49"/>
            <p:cNvSpPr>
              <a:spLocks noChangeArrowheads="1"/>
            </p:cNvSpPr>
            <p:nvPr/>
          </p:nvSpPr>
          <p:spPr bwMode="gray">
            <a:xfrm>
              <a:off x="741" y="1495"/>
              <a:ext cx="1322" cy="1766"/>
            </a:xfrm>
            <a:prstGeom prst="roundRect">
              <a:avLst>
                <a:gd name="adj" fmla="val 16667"/>
              </a:avLst>
            </a:prstGeom>
            <a:solidFill>
              <a:srgbClr val="3CA1E6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23" name="AutoShape 50"/>
            <p:cNvSpPr>
              <a:spLocks noChangeArrowheads="1"/>
            </p:cNvSpPr>
            <p:nvPr/>
          </p:nvSpPr>
          <p:spPr bwMode="gray">
            <a:xfrm>
              <a:off x="752" y="2795"/>
              <a:ext cx="1304" cy="447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3CA1E6">
                    <a:alpha val="0"/>
                  </a:srgbClr>
                </a:gs>
                <a:gs pos="100000">
                  <a:srgbClr val="3CA1E6">
                    <a:gamma/>
                    <a:tint val="51373"/>
                    <a:invGamma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24" name="AutoShape 51"/>
            <p:cNvSpPr>
              <a:spLocks noChangeArrowheads="1"/>
            </p:cNvSpPr>
            <p:nvPr/>
          </p:nvSpPr>
          <p:spPr bwMode="gray">
            <a:xfrm>
              <a:off x="752" y="1509"/>
              <a:ext cx="1304" cy="446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3CA1E6">
                    <a:gamma/>
                    <a:tint val="33333"/>
                    <a:invGamma/>
                  </a:srgbClr>
                </a:gs>
                <a:gs pos="100000">
                  <a:srgbClr val="3CA1E6">
                    <a:alpha val="0"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29" name="Text Box 61"/>
            <p:cNvSpPr txBox="1">
              <a:spLocks noChangeArrowheads="1"/>
            </p:cNvSpPr>
            <p:nvPr/>
          </p:nvSpPr>
          <p:spPr bwMode="gray">
            <a:xfrm>
              <a:off x="768" y="2437"/>
              <a:ext cx="1296" cy="77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r"/>
              <a:r>
                <a:rPr lang="en-US" sz="3200" b="1" dirty="0" smtClean="0">
                  <a:solidFill>
                    <a:srgbClr val="7030A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rdia New" pitchFamily="34" charset="-34"/>
                  <a:cs typeface="Cordia New" pitchFamily="34" charset="-34"/>
                </a:rPr>
                <a:t>Electronic – Personal Leave System</a:t>
              </a:r>
              <a:endPara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itchFamily="34" charset="-34"/>
                <a:cs typeface="Cordia New" pitchFamily="34" charset="-34"/>
              </a:endParaRPr>
            </a:p>
          </p:txBody>
        </p:sp>
      </p:grpSp>
      <p:sp>
        <p:nvSpPr>
          <p:cNvPr id="49" name="Rectangle 48"/>
          <p:cNvSpPr/>
          <p:nvPr/>
        </p:nvSpPr>
        <p:spPr>
          <a:xfrm>
            <a:off x="3357554" y="934034"/>
            <a:ext cx="504978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th-TH" sz="5400" b="1" i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Verdana" pitchFamily="34" charset="0"/>
              </a:rPr>
              <a:t>ระบบการลาอิเล็กทรอนิกส์</a:t>
            </a:r>
            <a:endParaRPr lang="th-TH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143240" y="2500306"/>
            <a:ext cx="32861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400" b="1" dirty="0" smtClean="0">
                <a:solidFill>
                  <a:schemeClr val="accent1"/>
                </a:solidFill>
              </a:rPr>
              <a:t>รายงานสรุปผลการลาแยกประเภท</a:t>
            </a:r>
            <a:endParaRPr lang="th-TH" sz="2400" b="1" dirty="0">
              <a:solidFill>
                <a:schemeClr val="accent1"/>
              </a:solidFill>
            </a:endParaRPr>
          </a:p>
        </p:txBody>
      </p:sp>
      <p:sp>
        <p:nvSpPr>
          <p:cNvPr id="32" name="Right Arrow 31"/>
          <p:cNvSpPr/>
          <p:nvPr/>
        </p:nvSpPr>
        <p:spPr>
          <a:xfrm>
            <a:off x="2643174" y="5214950"/>
            <a:ext cx="500066" cy="357190"/>
          </a:xfrm>
          <a:prstGeom prst="rightArrow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3" name="Rounded Rectangle 32"/>
          <p:cNvSpPr/>
          <p:nvPr/>
        </p:nvSpPr>
        <p:spPr>
          <a:xfrm>
            <a:off x="3214678" y="3000372"/>
            <a:ext cx="2500330" cy="357190"/>
          </a:xfrm>
          <a:prstGeom prst="roundRect">
            <a:avLst/>
          </a:prstGeom>
          <a:solidFill>
            <a:srgbClr val="FF0000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b="1" dirty="0" smtClean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สรุปผลวันลาสะสมของบุคลากร</a:t>
            </a:r>
            <a:endParaRPr lang="en-US" b="1" dirty="0" smtClean="0">
              <a:solidFill>
                <a:schemeClr val="bg1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34" name="Rounded Rectangle 33"/>
          <p:cNvSpPr/>
          <p:nvPr/>
        </p:nvSpPr>
        <p:spPr>
          <a:xfrm>
            <a:off x="3214678" y="3429000"/>
            <a:ext cx="2500330" cy="357190"/>
          </a:xfrm>
          <a:prstGeom prst="roundRect">
            <a:avLst/>
          </a:prstGeom>
          <a:solidFill>
            <a:srgbClr val="FF0000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eaLnBrk="0" hangingPunct="0"/>
            <a:r>
              <a:rPr lang="th-TH" b="1" dirty="0" smtClean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สรุปผลการลาแยกประเภท</a:t>
            </a:r>
            <a:endParaRPr lang="en-US" b="1" dirty="0">
              <a:solidFill>
                <a:schemeClr val="bg1"/>
              </a:solidFill>
              <a:latin typeface="Angsana New" pitchFamily="18" charset="-34"/>
              <a:cs typeface="Angsana New" pitchFamily="18" charset="-34"/>
            </a:endParaRPr>
          </a:p>
        </p:txBody>
      </p:sp>
      <p:grpSp>
        <p:nvGrpSpPr>
          <p:cNvPr id="5" name="Group 76"/>
          <p:cNvGrpSpPr>
            <a:grpSpLocks/>
          </p:cNvGrpSpPr>
          <p:nvPr/>
        </p:nvGrpSpPr>
        <p:grpSpPr bwMode="auto">
          <a:xfrm>
            <a:off x="428596" y="2357430"/>
            <a:ext cx="2163763" cy="4071966"/>
            <a:chOff x="3696" y="1490"/>
            <a:chExt cx="1363" cy="1800"/>
          </a:xfrm>
        </p:grpSpPr>
        <p:sp>
          <p:nvSpPr>
            <p:cNvPr id="41" name="AutoShape 77"/>
            <p:cNvSpPr>
              <a:spLocks noChangeArrowheads="1"/>
            </p:cNvSpPr>
            <p:nvPr/>
          </p:nvSpPr>
          <p:spPr bwMode="gray">
            <a:xfrm>
              <a:off x="3696" y="1490"/>
              <a:ext cx="1363" cy="1800"/>
            </a:xfrm>
            <a:prstGeom prst="roundRect">
              <a:avLst>
                <a:gd name="adj" fmla="val 17509"/>
              </a:avLst>
            </a:prstGeom>
            <a:gradFill rotWithShape="1">
              <a:gsLst>
                <a:gs pos="0">
                  <a:srgbClr val="B59F43"/>
                </a:gs>
                <a:gs pos="100000">
                  <a:srgbClr val="8F8849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th-TH">
                <a:solidFill>
                  <a:schemeClr val="bg1"/>
                </a:solidFill>
              </a:endParaRPr>
            </a:p>
          </p:txBody>
        </p:sp>
        <p:sp>
          <p:nvSpPr>
            <p:cNvPr id="42" name="AutoShape 78"/>
            <p:cNvSpPr>
              <a:spLocks noChangeArrowheads="1"/>
            </p:cNvSpPr>
            <p:nvPr/>
          </p:nvSpPr>
          <p:spPr bwMode="gray">
            <a:xfrm>
              <a:off x="3717" y="1495"/>
              <a:ext cx="1322" cy="1766"/>
            </a:xfrm>
            <a:prstGeom prst="roundRect">
              <a:avLst>
                <a:gd name="adj" fmla="val 16667"/>
              </a:avLst>
            </a:prstGeom>
            <a:solidFill>
              <a:srgbClr val="E9E065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th-TH">
                <a:solidFill>
                  <a:schemeClr val="bg1"/>
                </a:solidFill>
              </a:endParaRPr>
            </a:p>
          </p:txBody>
        </p:sp>
        <p:sp>
          <p:nvSpPr>
            <p:cNvPr id="43" name="AutoShape 79"/>
            <p:cNvSpPr>
              <a:spLocks noChangeArrowheads="1"/>
            </p:cNvSpPr>
            <p:nvPr/>
          </p:nvSpPr>
          <p:spPr bwMode="gray">
            <a:xfrm>
              <a:off x="3728" y="2795"/>
              <a:ext cx="1304" cy="447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E9E065"/>
                </a:gs>
                <a:gs pos="100000">
                  <a:srgbClr val="E9E065">
                    <a:gamma/>
                    <a:tint val="57647"/>
                    <a:invGamma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th-TH">
                <a:solidFill>
                  <a:schemeClr val="bg1"/>
                </a:solidFill>
              </a:endParaRPr>
            </a:p>
          </p:txBody>
        </p:sp>
        <p:sp>
          <p:nvSpPr>
            <p:cNvPr id="44" name="AutoShape 80"/>
            <p:cNvSpPr>
              <a:spLocks noChangeArrowheads="1"/>
            </p:cNvSpPr>
            <p:nvPr/>
          </p:nvSpPr>
          <p:spPr bwMode="gray">
            <a:xfrm>
              <a:off x="3728" y="1509"/>
              <a:ext cx="1304" cy="446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E9E065">
                    <a:gamma/>
                    <a:tint val="33333"/>
                    <a:invGamma/>
                  </a:srgbClr>
                </a:gs>
                <a:gs pos="100000">
                  <a:srgbClr val="E9E065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th-TH" dirty="0">
                <a:solidFill>
                  <a:schemeClr val="bg1"/>
                </a:solidFill>
              </a:endParaRPr>
            </a:p>
          </p:txBody>
        </p:sp>
        <p:sp>
          <p:nvSpPr>
            <p:cNvPr id="45" name="Text Box 88"/>
            <p:cNvSpPr txBox="1">
              <a:spLocks noChangeArrowheads="1"/>
            </p:cNvSpPr>
            <p:nvPr/>
          </p:nvSpPr>
          <p:spPr bwMode="gray">
            <a:xfrm>
              <a:off x="3733" y="2161"/>
              <a:ext cx="1296" cy="150"/>
            </a:xfrm>
            <a:prstGeom prst="rect">
              <a:avLst/>
            </a:prstGeom>
            <a:ln>
              <a:headEnd/>
              <a:tailEnd/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ctr"/>
              <a:r>
                <a:rPr lang="th-TH" sz="1600" b="1" dirty="0" smtClean="0">
                  <a:solidFill>
                    <a:schemeClr val="bg1"/>
                  </a:solidFill>
                  <a:latin typeface="Verdana" pitchFamily="34" charset="0"/>
                </a:rPr>
                <a:t>บันทึกการลา</a:t>
              </a:r>
              <a:endParaRPr lang="en-US" sz="20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47" name="Text Box 88"/>
          <p:cNvSpPr txBox="1">
            <a:spLocks noChangeArrowheads="1"/>
          </p:cNvSpPr>
          <p:nvPr/>
        </p:nvSpPr>
        <p:spPr bwMode="gray">
          <a:xfrm>
            <a:off x="487040" y="4222010"/>
            <a:ext cx="2057400" cy="338554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/>
            <a:r>
              <a:rPr lang="th-TH" sz="1600" b="1" dirty="0" smtClean="0">
                <a:solidFill>
                  <a:schemeClr val="bg1"/>
                </a:solidFill>
                <a:latin typeface="Verdana" pitchFamily="34" charset="0"/>
              </a:rPr>
              <a:t>ยกเลิกการลา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55" name="Text Box 88"/>
          <p:cNvSpPr txBox="1">
            <a:spLocks noChangeArrowheads="1"/>
          </p:cNvSpPr>
          <p:nvPr/>
        </p:nvSpPr>
        <p:spPr bwMode="gray">
          <a:xfrm>
            <a:off x="486386" y="4565552"/>
            <a:ext cx="2057400" cy="338554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/>
            <a:r>
              <a:rPr lang="th-TH" sz="1600" b="1" dirty="0" smtClean="0">
                <a:solidFill>
                  <a:schemeClr val="bg1"/>
                </a:solidFill>
                <a:latin typeface="Verdana" pitchFamily="34" charset="0"/>
              </a:rPr>
              <a:t>ตรวจสอบสถานะการลา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56" name="Text Box 88"/>
          <p:cNvSpPr txBox="1">
            <a:spLocks noChangeArrowheads="1"/>
          </p:cNvSpPr>
          <p:nvPr/>
        </p:nvSpPr>
        <p:spPr bwMode="gray">
          <a:xfrm>
            <a:off x="487040" y="4909094"/>
            <a:ext cx="2057400" cy="338554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/>
            <a:r>
              <a:rPr lang="th-TH" sz="1600" b="1" dirty="0" smtClean="0">
                <a:solidFill>
                  <a:schemeClr val="bg1"/>
                </a:solidFill>
                <a:latin typeface="Verdana" pitchFamily="34" charset="0"/>
              </a:rPr>
              <a:t>อนุมัติการลา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57" name="Text Box 88"/>
          <p:cNvSpPr txBox="1">
            <a:spLocks noChangeArrowheads="1"/>
          </p:cNvSpPr>
          <p:nvPr/>
        </p:nvSpPr>
        <p:spPr bwMode="gray">
          <a:xfrm>
            <a:off x="486386" y="5243976"/>
            <a:ext cx="2057400" cy="338554"/>
          </a:xfrm>
          <a:prstGeom prst="rect">
            <a:avLst/>
          </a:prstGeom>
          <a:solidFill>
            <a:srgbClr val="FF0000"/>
          </a:soli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/>
            <a:r>
              <a:rPr lang="th-TH" sz="1600" b="1" dirty="0" smtClean="0">
                <a:solidFill>
                  <a:schemeClr val="bg1"/>
                </a:solidFill>
                <a:latin typeface="Verdana" pitchFamily="34" charset="0"/>
              </a:rPr>
              <a:t>รายงานสรุปการลา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59" name="Text Box 88"/>
          <p:cNvSpPr txBox="1">
            <a:spLocks noChangeArrowheads="1"/>
          </p:cNvSpPr>
          <p:nvPr/>
        </p:nvSpPr>
        <p:spPr bwMode="gray">
          <a:xfrm>
            <a:off x="485761" y="5590776"/>
            <a:ext cx="2057400" cy="338554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/>
            <a:r>
              <a:rPr lang="th-TH" sz="1600" b="1" dirty="0" smtClean="0">
                <a:solidFill>
                  <a:schemeClr val="bg1"/>
                </a:solidFill>
                <a:latin typeface="Verdana" pitchFamily="34" charset="0"/>
              </a:rPr>
              <a:t>ส่งออกใบลา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870671" y="2385948"/>
            <a:ext cx="1285884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th-TH" sz="2000" b="1" dirty="0" smtClean="0">
                <a:solidFill>
                  <a:schemeClr val="accent1"/>
                </a:solidFill>
              </a:rPr>
              <a:t>เข้าสู่ระบบ</a:t>
            </a:r>
            <a:endParaRPr lang="th-TH" sz="2000" b="1" dirty="0">
              <a:solidFill>
                <a:schemeClr val="accent1"/>
              </a:solidFill>
            </a:endParaRPr>
          </a:p>
        </p:txBody>
      </p:sp>
      <p:grpSp>
        <p:nvGrpSpPr>
          <p:cNvPr id="6" name="Group 49"/>
          <p:cNvGrpSpPr/>
          <p:nvPr/>
        </p:nvGrpSpPr>
        <p:grpSpPr>
          <a:xfrm>
            <a:off x="513481" y="2786058"/>
            <a:ext cx="2000264" cy="571507"/>
            <a:chOff x="3143240" y="2786058"/>
            <a:chExt cx="2714644" cy="1000132"/>
          </a:xfrm>
        </p:grpSpPr>
        <p:sp>
          <p:nvSpPr>
            <p:cNvPr id="51" name="Rectangle 50"/>
            <p:cNvSpPr/>
            <p:nvPr/>
          </p:nvSpPr>
          <p:spPr>
            <a:xfrm>
              <a:off x="3143240" y="2786058"/>
              <a:ext cx="2714644" cy="1000132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sz="800"/>
            </a:p>
          </p:txBody>
        </p:sp>
        <p:sp>
          <p:nvSpPr>
            <p:cNvPr id="52" name="Text Box 88"/>
            <p:cNvSpPr txBox="1">
              <a:spLocks noChangeArrowheads="1"/>
            </p:cNvSpPr>
            <p:nvPr/>
          </p:nvSpPr>
          <p:spPr bwMode="gray">
            <a:xfrm>
              <a:off x="3240192" y="2980646"/>
              <a:ext cx="2520741" cy="64632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  <a:headEnd/>
              <a:tailEnd/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algn="ctr"/>
              <a:r>
                <a:rPr lang="th-TH" b="1" dirty="0" smtClean="0">
                  <a:solidFill>
                    <a:schemeClr val="tx2"/>
                  </a:solidFill>
                  <a:latin typeface="Angsana New" pitchFamily="18" charset="-34"/>
                  <a:cs typeface="Angsana New" pitchFamily="18" charset="-34"/>
                </a:rPr>
                <a:t>ยินต้อนรับ  ชื่อ </a:t>
              </a:r>
              <a:r>
                <a:rPr lang="en-US" b="1" dirty="0" smtClean="0">
                  <a:solidFill>
                    <a:schemeClr val="tx2"/>
                  </a:solidFill>
                  <a:latin typeface="Angsana New" pitchFamily="18" charset="-34"/>
                  <a:cs typeface="Angsana New" pitchFamily="18" charset="-34"/>
                </a:rPr>
                <a:t>(User)</a:t>
              </a:r>
              <a:endParaRPr lang="en-US" b="1" dirty="0">
                <a:solidFill>
                  <a:schemeClr val="tx2"/>
                </a:solidFill>
                <a:latin typeface="Angsana New" pitchFamily="18" charset="-34"/>
                <a:cs typeface="Angsana New" pitchFamily="18" charset="-34"/>
              </a:endParaRPr>
            </a:p>
          </p:txBody>
        </p:sp>
      </p:grpSp>
      <p:sp>
        <p:nvSpPr>
          <p:cNvPr id="53" name="Rounded Rectangle 52"/>
          <p:cNvSpPr/>
          <p:nvPr/>
        </p:nvSpPr>
        <p:spPr>
          <a:xfrm>
            <a:off x="1156423" y="3429000"/>
            <a:ext cx="785818" cy="285752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Logout</a:t>
            </a:r>
            <a:endParaRPr lang="th-TH" b="1" dirty="0">
              <a:solidFill>
                <a:schemeClr val="bg1"/>
              </a:solidFill>
              <a:latin typeface="Angsana New" pitchFamily="18" charset="-34"/>
              <a:cs typeface="Angsana New" pitchFamily="18" charset="-34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14678" y="3876695"/>
            <a:ext cx="4991100" cy="240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62"/>
          <p:cNvGrpSpPr>
            <a:grpSpLocks/>
          </p:cNvGrpSpPr>
          <p:nvPr/>
        </p:nvGrpSpPr>
        <p:grpSpPr bwMode="auto">
          <a:xfrm>
            <a:off x="2647944" y="2357430"/>
            <a:ext cx="5924584" cy="4143404"/>
            <a:chOff x="2208" y="1490"/>
            <a:chExt cx="1363" cy="1800"/>
          </a:xfrm>
        </p:grpSpPr>
        <p:sp>
          <p:nvSpPr>
            <p:cNvPr id="36" name="AutoShape 63"/>
            <p:cNvSpPr>
              <a:spLocks noChangeArrowheads="1"/>
            </p:cNvSpPr>
            <p:nvPr/>
          </p:nvSpPr>
          <p:spPr bwMode="gray">
            <a:xfrm>
              <a:off x="2208" y="1490"/>
              <a:ext cx="1363" cy="1800"/>
            </a:xfrm>
            <a:prstGeom prst="roundRect">
              <a:avLst>
                <a:gd name="adj" fmla="val 17509"/>
              </a:avLst>
            </a:prstGeom>
            <a:gradFill rotWithShape="1">
              <a:gsLst>
                <a:gs pos="0">
                  <a:srgbClr val="34B034"/>
                </a:gs>
                <a:gs pos="100000">
                  <a:srgbClr val="3F8B4A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37" name="AutoShape 64"/>
            <p:cNvSpPr>
              <a:spLocks noChangeArrowheads="1"/>
            </p:cNvSpPr>
            <p:nvPr/>
          </p:nvSpPr>
          <p:spPr bwMode="gray">
            <a:xfrm>
              <a:off x="2229" y="1495"/>
              <a:ext cx="1322" cy="1766"/>
            </a:xfrm>
            <a:prstGeom prst="roundRect">
              <a:avLst>
                <a:gd name="adj" fmla="val 16667"/>
              </a:avLst>
            </a:prstGeom>
            <a:solidFill>
              <a:srgbClr val="73E77E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th-TH" dirty="0"/>
            </a:p>
          </p:txBody>
        </p:sp>
        <p:sp>
          <p:nvSpPr>
            <p:cNvPr id="38" name="AutoShape 65"/>
            <p:cNvSpPr>
              <a:spLocks noChangeArrowheads="1"/>
            </p:cNvSpPr>
            <p:nvPr/>
          </p:nvSpPr>
          <p:spPr bwMode="gray">
            <a:xfrm>
              <a:off x="2240" y="2795"/>
              <a:ext cx="1304" cy="447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73E77E"/>
                </a:gs>
                <a:gs pos="100000">
                  <a:srgbClr val="73E77E">
                    <a:gamma/>
                    <a:tint val="54510"/>
                    <a:invGamma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39" name="AutoShape 66"/>
            <p:cNvSpPr>
              <a:spLocks noChangeArrowheads="1"/>
            </p:cNvSpPr>
            <p:nvPr/>
          </p:nvSpPr>
          <p:spPr bwMode="gray">
            <a:xfrm>
              <a:off x="2240" y="1509"/>
              <a:ext cx="1304" cy="446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73E77E">
                    <a:gamma/>
                    <a:tint val="33333"/>
                    <a:invGamma/>
                  </a:srgbClr>
                </a:gs>
                <a:gs pos="100000">
                  <a:srgbClr val="73E77E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46" name="Text Box 73"/>
            <p:cNvSpPr txBox="1">
              <a:spLocks noChangeArrowheads="1"/>
            </p:cNvSpPr>
            <p:nvPr/>
          </p:nvSpPr>
          <p:spPr bwMode="gray">
            <a:xfrm>
              <a:off x="2256" y="1776"/>
              <a:ext cx="1296" cy="16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endParaRPr lang="en-US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Prototype Design</a:t>
            </a:r>
            <a:endParaRPr lang="th-TH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grpSp>
        <p:nvGrpSpPr>
          <p:cNvPr id="10" name="Group 47"/>
          <p:cNvGrpSpPr>
            <a:grpSpLocks/>
          </p:cNvGrpSpPr>
          <p:nvPr/>
        </p:nvGrpSpPr>
        <p:grpSpPr bwMode="auto">
          <a:xfrm>
            <a:off x="428596" y="928670"/>
            <a:ext cx="8072494" cy="1357322"/>
            <a:chOff x="720" y="1490"/>
            <a:chExt cx="1363" cy="1800"/>
          </a:xfrm>
        </p:grpSpPr>
        <p:sp>
          <p:nvSpPr>
            <p:cNvPr id="21" name="AutoShape 48"/>
            <p:cNvSpPr>
              <a:spLocks noChangeArrowheads="1"/>
            </p:cNvSpPr>
            <p:nvPr/>
          </p:nvSpPr>
          <p:spPr bwMode="gray">
            <a:xfrm>
              <a:off x="720" y="1490"/>
              <a:ext cx="1363" cy="1800"/>
            </a:xfrm>
            <a:prstGeom prst="roundRect">
              <a:avLst>
                <a:gd name="adj" fmla="val 17509"/>
              </a:avLst>
            </a:prstGeom>
            <a:gradFill rotWithShape="1">
              <a:gsLst>
                <a:gs pos="0">
                  <a:srgbClr val="4E91D4"/>
                </a:gs>
                <a:gs pos="100000">
                  <a:srgbClr val="3477A4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22" name="AutoShape 49"/>
            <p:cNvSpPr>
              <a:spLocks noChangeArrowheads="1"/>
            </p:cNvSpPr>
            <p:nvPr/>
          </p:nvSpPr>
          <p:spPr bwMode="gray">
            <a:xfrm>
              <a:off x="741" y="1495"/>
              <a:ext cx="1322" cy="1766"/>
            </a:xfrm>
            <a:prstGeom prst="roundRect">
              <a:avLst>
                <a:gd name="adj" fmla="val 16667"/>
              </a:avLst>
            </a:prstGeom>
            <a:solidFill>
              <a:srgbClr val="3CA1E6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23" name="AutoShape 50"/>
            <p:cNvSpPr>
              <a:spLocks noChangeArrowheads="1"/>
            </p:cNvSpPr>
            <p:nvPr/>
          </p:nvSpPr>
          <p:spPr bwMode="gray">
            <a:xfrm>
              <a:off x="752" y="2795"/>
              <a:ext cx="1304" cy="447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3CA1E6">
                    <a:alpha val="0"/>
                  </a:srgbClr>
                </a:gs>
                <a:gs pos="100000">
                  <a:srgbClr val="3CA1E6">
                    <a:gamma/>
                    <a:tint val="51373"/>
                    <a:invGamma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24" name="AutoShape 51"/>
            <p:cNvSpPr>
              <a:spLocks noChangeArrowheads="1"/>
            </p:cNvSpPr>
            <p:nvPr/>
          </p:nvSpPr>
          <p:spPr bwMode="gray">
            <a:xfrm>
              <a:off x="752" y="1509"/>
              <a:ext cx="1304" cy="446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3CA1E6">
                    <a:gamma/>
                    <a:tint val="33333"/>
                    <a:invGamma/>
                  </a:srgbClr>
                </a:gs>
                <a:gs pos="100000">
                  <a:srgbClr val="3CA1E6">
                    <a:alpha val="0"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29" name="Text Box 61"/>
            <p:cNvSpPr txBox="1">
              <a:spLocks noChangeArrowheads="1"/>
            </p:cNvSpPr>
            <p:nvPr/>
          </p:nvSpPr>
          <p:spPr bwMode="gray">
            <a:xfrm>
              <a:off x="768" y="2437"/>
              <a:ext cx="1296" cy="77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r"/>
              <a:r>
                <a:rPr lang="en-US" sz="3200" b="1" dirty="0" smtClean="0">
                  <a:solidFill>
                    <a:srgbClr val="7030A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rdia New" pitchFamily="34" charset="-34"/>
                  <a:cs typeface="Cordia New" pitchFamily="34" charset="-34"/>
                </a:rPr>
                <a:t>Electronic – Personal Leave System</a:t>
              </a:r>
              <a:endPara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itchFamily="34" charset="-34"/>
                <a:cs typeface="Cordia New" pitchFamily="34" charset="-34"/>
              </a:endParaRPr>
            </a:p>
          </p:txBody>
        </p:sp>
      </p:grpSp>
      <p:sp>
        <p:nvSpPr>
          <p:cNvPr id="49" name="Rectangle 48"/>
          <p:cNvSpPr/>
          <p:nvPr/>
        </p:nvSpPr>
        <p:spPr>
          <a:xfrm>
            <a:off x="3357554" y="934034"/>
            <a:ext cx="504978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th-TH" sz="5400" b="1" i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Verdana" pitchFamily="34" charset="0"/>
              </a:rPr>
              <a:t>ระบบการลาอิเล็กทรอนิกส์</a:t>
            </a:r>
            <a:endParaRPr lang="th-TH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143240" y="2500306"/>
            <a:ext cx="25717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400" b="1" dirty="0" smtClean="0">
                <a:solidFill>
                  <a:schemeClr val="accent1"/>
                </a:solidFill>
              </a:rPr>
              <a:t>ส่งออกใบลา</a:t>
            </a:r>
            <a:endParaRPr lang="th-TH" sz="2400" b="1" dirty="0">
              <a:solidFill>
                <a:schemeClr val="accent1"/>
              </a:solidFill>
            </a:endParaRPr>
          </a:p>
        </p:txBody>
      </p:sp>
      <p:sp>
        <p:nvSpPr>
          <p:cNvPr id="32" name="Right Arrow 31"/>
          <p:cNvSpPr/>
          <p:nvPr/>
        </p:nvSpPr>
        <p:spPr>
          <a:xfrm>
            <a:off x="2643174" y="5572140"/>
            <a:ext cx="500066" cy="357190"/>
          </a:xfrm>
          <a:prstGeom prst="rightArrow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graphicFrame>
        <p:nvGraphicFramePr>
          <p:cNvPr id="48" name="Table 47"/>
          <p:cNvGraphicFramePr>
            <a:graphicFrameLocks noGrp="1"/>
          </p:cNvGraphicFramePr>
          <p:nvPr/>
        </p:nvGraphicFramePr>
        <p:xfrm>
          <a:off x="3143240" y="2952496"/>
          <a:ext cx="5214975" cy="14051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7613"/>
                <a:gridCol w="727368"/>
                <a:gridCol w="1063076"/>
                <a:gridCol w="928179"/>
                <a:gridCol w="682913"/>
                <a:gridCol w="682913"/>
                <a:gridCol w="682913"/>
              </a:tblGrid>
              <a:tr h="440688">
                <a:tc>
                  <a:txBody>
                    <a:bodyPr/>
                    <a:lstStyle/>
                    <a:p>
                      <a:pPr algn="ctr"/>
                      <a:r>
                        <a:rPr lang="th-TH" sz="1600" dirty="0" smtClean="0">
                          <a:latin typeface="Angsana New" pitchFamily="18" charset="-34"/>
                          <a:cs typeface="Angsana New" pitchFamily="18" charset="-34"/>
                        </a:rPr>
                        <a:t>รหัส</a:t>
                      </a:r>
                      <a:endParaRPr lang="th-TH" sz="1600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600" smtClean="0">
                          <a:latin typeface="Angsana New" pitchFamily="18" charset="-34"/>
                          <a:cs typeface="Angsana New" pitchFamily="18" charset="-34"/>
                        </a:rPr>
                        <a:t>รายการ</a:t>
                      </a:r>
                      <a:endParaRPr lang="th-TH" sz="1600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600" dirty="0" smtClean="0">
                          <a:latin typeface="Angsana New" pitchFamily="18" charset="-34"/>
                          <a:cs typeface="Angsana New" pitchFamily="18" charset="-34"/>
                        </a:rPr>
                        <a:t>ชื่อผู้ขอลา</a:t>
                      </a:r>
                      <a:endParaRPr lang="th-TH" sz="1600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1600" dirty="0" smtClean="0">
                          <a:latin typeface="Angsana New" pitchFamily="18" charset="-34"/>
                          <a:cs typeface="Angsana New" pitchFamily="18" charset="-34"/>
                        </a:rPr>
                        <a:t>วันที่ลา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600" dirty="0" smtClean="0">
                          <a:latin typeface="Angsana New" pitchFamily="18" charset="-34"/>
                          <a:cs typeface="Angsana New" pitchFamily="18" charset="-34"/>
                        </a:rPr>
                        <a:t>สถานะ</a:t>
                      </a:r>
                      <a:endParaRPr lang="th-TH" sz="1600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600" dirty="0" smtClean="0">
                          <a:latin typeface="Angsana New" pitchFamily="18" charset="-34"/>
                          <a:cs typeface="Angsana New" pitchFamily="18" charset="-34"/>
                        </a:rPr>
                        <a:t>ส่งออก</a:t>
                      </a:r>
                      <a:endParaRPr lang="th-TH" sz="1600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600" dirty="0" smtClean="0">
                          <a:latin typeface="Angsana New" pitchFamily="18" charset="-34"/>
                          <a:cs typeface="Angsana New" pitchFamily="18" charset="-34"/>
                        </a:rPr>
                        <a:t>ปริ้น</a:t>
                      </a:r>
                      <a:endParaRPr lang="th-TH" sz="1600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</a:tr>
              <a:tr h="482255">
                <a:tc>
                  <a:txBody>
                    <a:bodyPr/>
                    <a:lstStyle/>
                    <a:p>
                      <a:pPr algn="ctr"/>
                      <a:r>
                        <a:rPr lang="th-TH" sz="1200" dirty="0" smtClean="0">
                          <a:solidFill>
                            <a:schemeClr val="accent1"/>
                          </a:solidFill>
                          <a:latin typeface="Angsana New" pitchFamily="18" charset="-34"/>
                          <a:cs typeface="Angsana New" pitchFamily="18" charset="-34"/>
                        </a:rPr>
                        <a:t>01</a:t>
                      </a:r>
                      <a:endParaRPr lang="th-TH" sz="1200" dirty="0">
                        <a:solidFill>
                          <a:schemeClr val="accent1"/>
                        </a:solidFill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200" dirty="0" smtClean="0">
                          <a:solidFill>
                            <a:schemeClr val="accent1"/>
                          </a:solidFill>
                          <a:latin typeface="Angsana New" pitchFamily="18" charset="-34"/>
                          <a:cs typeface="Angsana New" pitchFamily="18" charset="-34"/>
                        </a:rPr>
                        <a:t>ลาป่วย </a:t>
                      </a:r>
                      <a:endParaRPr lang="th-TH" sz="1200" dirty="0">
                        <a:solidFill>
                          <a:schemeClr val="accent1"/>
                        </a:solidFill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200" dirty="0" smtClean="0">
                          <a:solidFill>
                            <a:schemeClr val="accent1"/>
                          </a:solidFill>
                          <a:latin typeface="Angsana New" pitchFamily="18" charset="-34"/>
                          <a:cs typeface="Angsana New" pitchFamily="18" charset="-34"/>
                        </a:rPr>
                        <a:t>อธิบดี มาลีหวล</a:t>
                      </a:r>
                      <a:endParaRPr lang="th-TH" sz="1200" dirty="0">
                        <a:solidFill>
                          <a:schemeClr val="accent1"/>
                        </a:solidFill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1200" dirty="0" smtClean="0">
                          <a:solidFill>
                            <a:schemeClr val="accent1"/>
                          </a:solidFill>
                          <a:latin typeface="Angsana New" pitchFamily="18" charset="-34"/>
                          <a:cs typeface="Angsana New" pitchFamily="18" charset="-34"/>
                        </a:rPr>
                        <a:t>16/07/53 -18/07/83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200" dirty="0" smtClean="0">
                          <a:solidFill>
                            <a:schemeClr val="accent1"/>
                          </a:solidFill>
                          <a:latin typeface="Angsana New" pitchFamily="18" charset="-34"/>
                          <a:cs typeface="Angsana New" pitchFamily="18" charset="-34"/>
                        </a:rPr>
                        <a:t>อนุมัติแล้ว</a:t>
                      </a:r>
                      <a:endParaRPr lang="th-TH" sz="1200" dirty="0">
                        <a:solidFill>
                          <a:schemeClr val="accent1"/>
                        </a:solidFill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200" dirty="0" smtClean="0">
                          <a:solidFill>
                            <a:schemeClr val="accent1"/>
                          </a:solidFill>
                          <a:latin typeface="Angsana New" pitchFamily="18" charset="-34"/>
                          <a:cs typeface="Angsana New" pitchFamily="18" charset="-34"/>
                        </a:rPr>
                        <a:t>รอส่งออก</a:t>
                      </a:r>
                      <a:endParaRPr lang="th-TH" sz="1200" dirty="0">
                        <a:solidFill>
                          <a:schemeClr val="accent1"/>
                        </a:solidFill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1200" u="sng" dirty="0" smtClean="0">
                          <a:solidFill>
                            <a:schemeClr val="accent1"/>
                          </a:solidFill>
                          <a:latin typeface="Angsana New" pitchFamily="18" charset="-34"/>
                          <a:cs typeface="Angsana New" pitchFamily="18" charset="-34"/>
                        </a:rPr>
                        <a:t>ปรื้น</a:t>
                      </a:r>
                    </a:p>
                    <a:p>
                      <a:pPr algn="ctr"/>
                      <a:endParaRPr lang="th-TH" sz="1200" dirty="0">
                        <a:solidFill>
                          <a:schemeClr val="accent1"/>
                        </a:solidFill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</a:tr>
              <a:tr h="482255">
                <a:tc>
                  <a:txBody>
                    <a:bodyPr/>
                    <a:lstStyle/>
                    <a:p>
                      <a:pPr algn="ctr"/>
                      <a:r>
                        <a:rPr lang="th-TH" sz="1200" dirty="0" smtClean="0">
                          <a:solidFill>
                            <a:schemeClr val="accent1"/>
                          </a:solidFill>
                          <a:latin typeface="Angsana New" pitchFamily="18" charset="-34"/>
                          <a:cs typeface="Angsana New" pitchFamily="18" charset="-34"/>
                        </a:rPr>
                        <a:t>02</a:t>
                      </a:r>
                      <a:endParaRPr lang="th-TH" sz="1200" dirty="0">
                        <a:solidFill>
                          <a:schemeClr val="accent1"/>
                        </a:solidFill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200" dirty="0" smtClean="0">
                          <a:solidFill>
                            <a:schemeClr val="accent1"/>
                          </a:solidFill>
                          <a:latin typeface="Angsana New" pitchFamily="18" charset="-34"/>
                          <a:cs typeface="Angsana New" pitchFamily="18" charset="-34"/>
                        </a:rPr>
                        <a:t>ล่ากิจส่วนตัว</a:t>
                      </a:r>
                      <a:endParaRPr lang="th-TH" sz="1200" dirty="0">
                        <a:solidFill>
                          <a:schemeClr val="accent1"/>
                        </a:solidFill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200" dirty="0" smtClean="0">
                          <a:solidFill>
                            <a:schemeClr val="accent1"/>
                          </a:solidFill>
                          <a:latin typeface="Angsana New" pitchFamily="18" charset="-34"/>
                          <a:cs typeface="Angsana New" pitchFamily="18" charset="-34"/>
                        </a:rPr>
                        <a:t>อธิบดี มาลีหวล</a:t>
                      </a:r>
                      <a:endParaRPr lang="th-TH" sz="1200" dirty="0">
                        <a:solidFill>
                          <a:schemeClr val="accent1"/>
                        </a:solidFill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1200" dirty="0" smtClean="0">
                          <a:solidFill>
                            <a:schemeClr val="accent1"/>
                          </a:solidFill>
                          <a:latin typeface="Angsana New" pitchFamily="18" charset="-34"/>
                          <a:cs typeface="Angsana New" pitchFamily="18" charset="-34"/>
                        </a:rPr>
                        <a:t>30/07/53 – 01/08/53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200" dirty="0" smtClean="0">
                          <a:solidFill>
                            <a:schemeClr val="accent1"/>
                          </a:solidFill>
                          <a:latin typeface="Angsana New" pitchFamily="18" charset="-34"/>
                          <a:cs typeface="Angsana New" pitchFamily="18" charset="-34"/>
                        </a:rPr>
                        <a:t>อนุมัติแล้ว</a:t>
                      </a:r>
                      <a:endParaRPr lang="th-TH" sz="1200" dirty="0">
                        <a:solidFill>
                          <a:schemeClr val="accent1"/>
                        </a:solidFill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200" i="0" u="none" dirty="0" smtClean="0">
                          <a:solidFill>
                            <a:schemeClr val="accent1"/>
                          </a:solidFill>
                          <a:latin typeface="Angsana New" pitchFamily="18" charset="-34"/>
                          <a:cs typeface="Angsana New" pitchFamily="18" charset="-34"/>
                        </a:rPr>
                        <a:t>รอส่งออก</a:t>
                      </a:r>
                      <a:endParaRPr lang="th-TH" sz="1200" i="0" u="none" dirty="0">
                        <a:solidFill>
                          <a:schemeClr val="accent1"/>
                        </a:solidFill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1200" i="0" u="sng" dirty="0" smtClean="0">
                          <a:solidFill>
                            <a:schemeClr val="accent1"/>
                          </a:solidFill>
                          <a:latin typeface="Angsana New" pitchFamily="18" charset="-34"/>
                          <a:cs typeface="Angsana New" pitchFamily="18" charset="-34"/>
                        </a:rPr>
                        <a:t>ปริ้น</a:t>
                      </a:r>
                    </a:p>
                    <a:p>
                      <a:pPr algn="ctr"/>
                      <a:endParaRPr lang="th-TH" sz="1200" i="0" u="none" dirty="0">
                        <a:solidFill>
                          <a:schemeClr val="accent1"/>
                        </a:solidFill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</a:tr>
            </a:tbl>
          </a:graphicData>
        </a:graphic>
      </p:graphicFrame>
      <p:grpSp>
        <p:nvGrpSpPr>
          <p:cNvPr id="33" name="Group 76"/>
          <p:cNvGrpSpPr>
            <a:grpSpLocks/>
          </p:cNvGrpSpPr>
          <p:nvPr/>
        </p:nvGrpSpPr>
        <p:grpSpPr bwMode="auto">
          <a:xfrm>
            <a:off x="428596" y="2357430"/>
            <a:ext cx="2163763" cy="4071966"/>
            <a:chOff x="3696" y="1490"/>
            <a:chExt cx="1363" cy="1800"/>
          </a:xfrm>
        </p:grpSpPr>
        <p:sp>
          <p:nvSpPr>
            <p:cNvPr id="34" name="AutoShape 77"/>
            <p:cNvSpPr>
              <a:spLocks noChangeArrowheads="1"/>
            </p:cNvSpPr>
            <p:nvPr/>
          </p:nvSpPr>
          <p:spPr bwMode="gray">
            <a:xfrm>
              <a:off x="3696" y="1490"/>
              <a:ext cx="1363" cy="1800"/>
            </a:xfrm>
            <a:prstGeom prst="roundRect">
              <a:avLst>
                <a:gd name="adj" fmla="val 17509"/>
              </a:avLst>
            </a:prstGeom>
            <a:gradFill rotWithShape="1">
              <a:gsLst>
                <a:gs pos="0">
                  <a:srgbClr val="B59F43"/>
                </a:gs>
                <a:gs pos="100000">
                  <a:srgbClr val="8F8849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th-TH">
                <a:solidFill>
                  <a:schemeClr val="bg1"/>
                </a:solidFill>
              </a:endParaRPr>
            </a:p>
          </p:txBody>
        </p:sp>
        <p:sp>
          <p:nvSpPr>
            <p:cNvPr id="35" name="AutoShape 78"/>
            <p:cNvSpPr>
              <a:spLocks noChangeArrowheads="1"/>
            </p:cNvSpPr>
            <p:nvPr/>
          </p:nvSpPr>
          <p:spPr bwMode="gray">
            <a:xfrm>
              <a:off x="3717" y="1495"/>
              <a:ext cx="1322" cy="1766"/>
            </a:xfrm>
            <a:prstGeom prst="roundRect">
              <a:avLst>
                <a:gd name="adj" fmla="val 16667"/>
              </a:avLst>
            </a:prstGeom>
            <a:solidFill>
              <a:srgbClr val="E9E065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th-TH">
                <a:solidFill>
                  <a:schemeClr val="bg1"/>
                </a:solidFill>
              </a:endParaRPr>
            </a:p>
          </p:txBody>
        </p:sp>
        <p:sp>
          <p:nvSpPr>
            <p:cNvPr id="40" name="AutoShape 79"/>
            <p:cNvSpPr>
              <a:spLocks noChangeArrowheads="1"/>
            </p:cNvSpPr>
            <p:nvPr/>
          </p:nvSpPr>
          <p:spPr bwMode="gray">
            <a:xfrm>
              <a:off x="3728" y="2795"/>
              <a:ext cx="1304" cy="447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E9E065"/>
                </a:gs>
                <a:gs pos="100000">
                  <a:srgbClr val="E9E065">
                    <a:gamma/>
                    <a:tint val="57647"/>
                    <a:invGamma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th-TH">
                <a:solidFill>
                  <a:schemeClr val="bg1"/>
                </a:solidFill>
              </a:endParaRPr>
            </a:p>
          </p:txBody>
        </p:sp>
        <p:sp>
          <p:nvSpPr>
            <p:cNvPr id="41" name="AutoShape 80"/>
            <p:cNvSpPr>
              <a:spLocks noChangeArrowheads="1"/>
            </p:cNvSpPr>
            <p:nvPr/>
          </p:nvSpPr>
          <p:spPr bwMode="gray">
            <a:xfrm>
              <a:off x="3728" y="1509"/>
              <a:ext cx="1304" cy="446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E9E065">
                    <a:gamma/>
                    <a:tint val="33333"/>
                    <a:invGamma/>
                  </a:srgbClr>
                </a:gs>
                <a:gs pos="100000">
                  <a:srgbClr val="E9E065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th-TH" dirty="0">
                <a:solidFill>
                  <a:schemeClr val="bg1"/>
                </a:solidFill>
              </a:endParaRPr>
            </a:p>
          </p:txBody>
        </p:sp>
        <p:sp>
          <p:nvSpPr>
            <p:cNvPr id="42" name="Text Box 88"/>
            <p:cNvSpPr txBox="1">
              <a:spLocks noChangeArrowheads="1"/>
            </p:cNvSpPr>
            <p:nvPr/>
          </p:nvSpPr>
          <p:spPr bwMode="gray">
            <a:xfrm>
              <a:off x="3733" y="2161"/>
              <a:ext cx="1296" cy="150"/>
            </a:xfrm>
            <a:prstGeom prst="rect">
              <a:avLst/>
            </a:prstGeom>
            <a:ln>
              <a:headEnd/>
              <a:tailEnd/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ctr"/>
              <a:r>
                <a:rPr lang="th-TH" sz="1600" b="1" dirty="0" smtClean="0">
                  <a:solidFill>
                    <a:schemeClr val="bg1"/>
                  </a:solidFill>
                  <a:latin typeface="Verdana" pitchFamily="34" charset="0"/>
                </a:rPr>
                <a:t>บันทึกการลา</a:t>
              </a:r>
              <a:endParaRPr lang="en-US" sz="20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43" name="Text Box 88"/>
          <p:cNvSpPr txBox="1">
            <a:spLocks noChangeArrowheads="1"/>
          </p:cNvSpPr>
          <p:nvPr/>
        </p:nvSpPr>
        <p:spPr bwMode="gray">
          <a:xfrm>
            <a:off x="487040" y="4222010"/>
            <a:ext cx="2057400" cy="338554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/>
            <a:r>
              <a:rPr lang="th-TH" sz="1600" b="1" dirty="0" smtClean="0">
                <a:solidFill>
                  <a:schemeClr val="bg1"/>
                </a:solidFill>
                <a:latin typeface="Verdana" pitchFamily="34" charset="0"/>
              </a:rPr>
              <a:t>ยกเลิกการลา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44" name="Text Box 88"/>
          <p:cNvSpPr txBox="1">
            <a:spLocks noChangeArrowheads="1"/>
          </p:cNvSpPr>
          <p:nvPr/>
        </p:nvSpPr>
        <p:spPr bwMode="gray">
          <a:xfrm>
            <a:off x="486386" y="4565552"/>
            <a:ext cx="2057400" cy="338554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/>
            <a:r>
              <a:rPr lang="th-TH" sz="1600" b="1" dirty="0" smtClean="0">
                <a:solidFill>
                  <a:schemeClr val="bg1"/>
                </a:solidFill>
                <a:latin typeface="Verdana" pitchFamily="34" charset="0"/>
              </a:rPr>
              <a:t>ตรวจสอบสถานะการลา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45" name="Text Box 88"/>
          <p:cNvSpPr txBox="1">
            <a:spLocks noChangeArrowheads="1"/>
          </p:cNvSpPr>
          <p:nvPr/>
        </p:nvSpPr>
        <p:spPr bwMode="gray">
          <a:xfrm>
            <a:off x="487040" y="4909094"/>
            <a:ext cx="2057400" cy="338554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/>
            <a:r>
              <a:rPr lang="th-TH" sz="1600" b="1" dirty="0" smtClean="0">
                <a:solidFill>
                  <a:schemeClr val="bg1"/>
                </a:solidFill>
                <a:latin typeface="Verdana" pitchFamily="34" charset="0"/>
              </a:rPr>
              <a:t>อนุมัติการลา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47" name="Text Box 88"/>
          <p:cNvSpPr txBox="1">
            <a:spLocks noChangeArrowheads="1"/>
          </p:cNvSpPr>
          <p:nvPr/>
        </p:nvSpPr>
        <p:spPr bwMode="gray">
          <a:xfrm>
            <a:off x="486386" y="5243976"/>
            <a:ext cx="2057400" cy="338554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/>
            <a:r>
              <a:rPr lang="th-TH" sz="1600" b="1" dirty="0" smtClean="0">
                <a:solidFill>
                  <a:schemeClr val="bg1"/>
                </a:solidFill>
                <a:latin typeface="Verdana" pitchFamily="34" charset="0"/>
              </a:rPr>
              <a:t>รายงานสรุปการลา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56" name="Text Box 88"/>
          <p:cNvSpPr txBox="1">
            <a:spLocks noChangeArrowheads="1"/>
          </p:cNvSpPr>
          <p:nvPr/>
        </p:nvSpPr>
        <p:spPr bwMode="gray">
          <a:xfrm>
            <a:off x="485761" y="5590776"/>
            <a:ext cx="2057400" cy="338554"/>
          </a:xfrm>
          <a:prstGeom prst="rect">
            <a:avLst/>
          </a:prstGeom>
          <a:solidFill>
            <a:srgbClr val="FF0000"/>
          </a:soli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/>
            <a:r>
              <a:rPr lang="th-TH" sz="1600" b="1" dirty="0" smtClean="0">
                <a:solidFill>
                  <a:schemeClr val="bg1"/>
                </a:solidFill>
                <a:latin typeface="Verdana" pitchFamily="34" charset="0"/>
              </a:rPr>
              <a:t>ส่งออกใบลา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870671" y="2385948"/>
            <a:ext cx="1285884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th-TH" sz="2000" b="1" dirty="0" smtClean="0">
                <a:solidFill>
                  <a:schemeClr val="accent1"/>
                </a:solidFill>
              </a:rPr>
              <a:t>เข้าสู่ระบบ</a:t>
            </a:r>
            <a:endParaRPr lang="th-TH" sz="2000" b="1" dirty="0">
              <a:solidFill>
                <a:schemeClr val="accent1"/>
              </a:solidFill>
            </a:endParaRPr>
          </a:p>
        </p:txBody>
      </p:sp>
      <p:grpSp>
        <p:nvGrpSpPr>
          <p:cNvPr id="51" name="Group 50"/>
          <p:cNvGrpSpPr/>
          <p:nvPr/>
        </p:nvGrpSpPr>
        <p:grpSpPr>
          <a:xfrm>
            <a:off x="513481" y="2786058"/>
            <a:ext cx="2000264" cy="571507"/>
            <a:chOff x="3143240" y="2786058"/>
            <a:chExt cx="2714644" cy="1000132"/>
          </a:xfrm>
        </p:grpSpPr>
        <p:sp>
          <p:nvSpPr>
            <p:cNvPr id="52" name="Rectangle 51"/>
            <p:cNvSpPr/>
            <p:nvPr/>
          </p:nvSpPr>
          <p:spPr>
            <a:xfrm>
              <a:off x="3143240" y="2786058"/>
              <a:ext cx="2714644" cy="1000132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sz="800"/>
            </a:p>
          </p:txBody>
        </p:sp>
        <p:sp>
          <p:nvSpPr>
            <p:cNvPr id="53" name="Text Box 88"/>
            <p:cNvSpPr txBox="1">
              <a:spLocks noChangeArrowheads="1"/>
            </p:cNvSpPr>
            <p:nvPr/>
          </p:nvSpPr>
          <p:spPr bwMode="gray">
            <a:xfrm>
              <a:off x="3240192" y="2980646"/>
              <a:ext cx="2520741" cy="64632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  <a:headEnd/>
              <a:tailEnd/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algn="ctr"/>
              <a:r>
                <a:rPr lang="th-TH" b="1" dirty="0" smtClean="0">
                  <a:solidFill>
                    <a:schemeClr val="tx2"/>
                  </a:solidFill>
                  <a:latin typeface="Angsana New" pitchFamily="18" charset="-34"/>
                  <a:cs typeface="Angsana New" pitchFamily="18" charset="-34"/>
                </a:rPr>
                <a:t>ยินต้อนรับ  ชื่อ </a:t>
              </a:r>
              <a:r>
                <a:rPr lang="en-US" b="1" dirty="0" smtClean="0">
                  <a:solidFill>
                    <a:schemeClr val="tx2"/>
                  </a:solidFill>
                  <a:latin typeface="Angsana New" pitchFamily="18" charset="-34"/>
                  <a:cs typeface="Angsana New" pitchFamily="18" charset="-34"/>
                </a:rPr>
                <a:t>(User)</a:t>
              </a:r>
              <a:endParaRPr lang="en-US" b="1" dirty="0">
                <a:solidFill>
                  <a:schemeClr val="tx2"/>
                </a:solidFill>
                <a:latin typeface="Angsana New" pitchFamily="18" charset="-34"/>
                <a:cs typeface="Angsana New" pitchFamily="18" charset="-34"/>
              </a:endParaRPr>
            </a:p>
          </p:txBody>
        </p:sp>
      </p:grpSp>
      <p:sp>
        <p:nvSpPr>
          <p:cNvPr id="54" name="Rounded Rectangle 53"/>
          <p:cNvSpPr/>
          <p:nvPr/>
        </p:nvSpPr>
        <p:spPr>
          <a:xfrm>
            <a:off x="1156423" y="3429000"/>
            <a:ext cx="785818" cy="285752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Logout</a:t>
            </a:r>
            <a:endParaRPr lang="th-TH" b="1" dirty="0">
              <a:solidFill>
                <a:schemeClr val="bg1"/>
              </a:solidFill>
              <a:latin typeface="Angsana New" pitchFamily="18" charset="-34"/>
              <a:cs typeface="Angsana New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1" name="AutoShape 3"/>
          <p:cNvSpPr>
            <a:spLocks noChangeArrowheads="1"/>
          </p:cNvSpPr>
          <p:nvPr/>
        </p:nvSpPr>
        <p:spPr bwMode="gray">
          <a:xfrm>
            <a:off x="0" y="642918"/>
            <a:ext cx="8858280" cy="6215082"/>
          </a:xfrm>
          <a:prstGeom prst="rightArrow">
            <a:avLst>
              <a:gd name="adj1" fmla="val 79306"/>
              <a:gd name="adj2" fmla="val 32920"/>
            </a:avLst>
          </a:prstGeom>
          <a:gradFill rotWithShape="1">
            <a:gsLst>
              <a:gs pos="0">
                <a:schemeClr val="accent1">
                  <a:gamma/>
                  <a:tint val="3137"/>
                  <a:invGamma/>
                </a:schemeClr>
              </a:gs>
              <a:gs pos="100000">
                <a:schemeClr val="accent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th-TH"/>
          </a:p>
        </p:txBody>
      </p:sp>
      <p:sp>
        <p:nvSpPr>
          <p:cNvPr id="48132" name="AutoShape 4"/>
          <p:cNvSpPr>
            <a:spLocks noChangeArrowheads="1"/>
          </p:cNvSpPr>
          <p:nvPr/>
        </p:nvSpPr>
        <p:spPr bwMode="blackWhite">
          <a:xfrm>
            <a:off x="500034" y="1428736"/>
            <a:ext cx="5429288" cy="1500198"/>
          </a:xfrm>
          <a:prstGeom prst="roundRect">
            <a:avLst>
              <a:gd name="adj" fmla="val 9106"/>
            </a:avLst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25400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825246" lvl="1" indent="-742950">
              <a:spcBef>
                <a:spcPts val="600"/>
              </a:spcBef>
              <a:buSzPct val="80000"/>
              <a:buNone/>
            </a:pPr>
            <a:endParaRPr lang="th-TH" sz="2800" dirty="0" smtClean="0"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48133" name="AutoShape 5"/>
          <p:cNvSpPr>
            <a:spLocks noChangeArrowheads="1"/>
          </p:cNvSpPr>
          <p:nvPr/>
        </p:nvSpPr>
        <p:spPr bwMode="blackWhite">
          <a:xfrm>
            <a:off x="500034" y="3000372"/>
            <a:ext cx="5429288" cy="1500198"/>
          </a:xfrm>
          <a:prstGeom prst="roundRect">
            <a:avLst>
              <a:gd name="adj" fmla="val 9106"/>
            </a:avLst>
          </a:prstGeom>
          <a:gradFill rotWithShape="1">
            <a:gsLst>
              <a:gs pos="0">
                <a:srgbClr val="699D5F"/>
              </a:gs>
              <a:gs pos="100000">
                <a:srgbClr val="699D5F">
                  <a:gamma/>
                  <a:shade val="46275"/>
                  <a:invGamma/>
                </a:srgbClr>
              </a:gs>
            </a:gsLst>
            <a:lin ang="5400000" scaled="1"/>
          </a:gradFill>
          <a:ln w="25400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8134" name="AutoShape 6"/>
          <p:cNvSpPr>
            <a:spLocks noChangeArrowheads="1"/>
          </p:cNvSpPr>
          <p:nvPr/>
        </p:nvSpPr>
        <p:spPr bwMode="blackWhite">
          <a:xfrm>
            <a:off x="488950" y="4572008"/>
            <a:ext cx="5440372" cy="1509730"/>
          </a:xfrm>
          <a:prstGeom prst="roundRect">
            <a:avLst>
              <a:gd name="adj" fmla="val 9106"/>
            </a:avLst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lin ang="5400000" scaled="1"/>
          </a:gradFill>
          <a:ln w="25400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8135" name="AutoShape 7"/>
          <p:cNvSpPr>
            <a:spLocks noChangeArrowheads="1"/>
          </p:cNvSpPr>
          <p:nvPr/>
        </p:nvSpPr>
        <p:spPr bwMode="auto">
          <a:xfrm>
            <a:off x="6000760" y="2857496"/>
            <a:ext cx="2643206" cy="1500198"/>
          </a:xfrm>
          <a:prstGeom prst="roundRect">
            <a:avLst>
              <a:gd name="adj" fmla="val 9106"/>
            </a:avLst>
          </a:prstGeom>
          <a:noFill/>
          <a:ln w="25400">
            <a:noFill/>
            <a:round/>
            <a:headEnd/>
            <a:tailEnd/>
          </a:ln>
          <a:effectLst/>
        </p:spPr>
        <p:txBody>
          <a:bodyPr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8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e-PLM</a:t>
            </a:r>
            <a:endParaRPr lang="en-US" sz="8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28596" y="4935621"/>
            <a:ext cx="5643602" cy="12080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25246" lvl="1" indent="-742950">
              <a:spcBef>
                <a:spcPts val="600"/>
              </a:spcBef>
              <a:buSzPct val="80000"/>
            </a:pPr>
            <a:r>
              <a:rPr lang="th-TH" sz="2250" b="1" dirty="0" smtClean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3. ช่วยลดต้นทุนบางส่วนขององค์กร  เช่น  ลดค่ากระดาษที่ใช้ทำ</a:t>
            </a:r>
          </a:p>
          <a:p>
            <a:pPr marL="825246" lvl="1" indent="-742950">
              <a:spcBef>
                <a:spcPts val="600"/>
              </a:spcBef>
              <a:buSzPct val="80000"/>
            </a:pPr>
            <a:r>
              <a:rPr lang="th-TH" sz="2250" b="1" dirty="0" smtClean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    แบบฟอร์มการลา สมุดบันทึกการลา เป็นต้น</a:t>
            </a:r>
          </a:p>
          <a:p>
            <a:endParaRPr lang="th-TH" sz="2250" b="1" dirty="0">
              <a:solidFill>
                <a:schemeClr val="bg1"/>
              </a:solidFill>
            </a:endParaRPr>
          </a:p>
        </p:txBody>
      </p:sp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th-TH" sz="48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6. ประโยชน์</a:t>
            </a:r>
            <a:r>
              <a:rPr lang="th-TH" sz="480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ที่คาดว่าจะได้รับ</a:t>
            </a:r>
            <a:endParaRPr lang="en-US" sz="480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28596" y="3296601"/>
            <a:ext cx="5643602" cy="12080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25246" lvl="1" indent="-742950">
              <a:spcBef>
                <a:spcPts val="600"/>
              </a:spcBef>
              <a:buSzPct val="80000"/>
              <a:buNone/>
            </a:pPr>
            <a:r>
              <a:rPr lang="th-TH" sz="2250" b="1" dirty="0" smtClean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2. ได้เรียนรู้ถึงวิธีการพัฒนาระบบเพื่อติดต่อใช้งานกับเว็บแอฟพลีเคชั่น </a:t>
            </a:r>
          </a:p>
          <a:p>
            <a:pPr marL="825246" lvl="1" indent="-742950">
              <a:spcBef>
                <a:spcPts val="600"/>
              </a:spcBef>
              <a:buSzPct val="80000"/>
              <a:buNone/>
            </a:pPr>
            <a:r>
              <a:rPr lang="th-TH" sz="2250" b="1" dirty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 </a:t>
            </a:r>
            <a:r>
              <a:rPr lang="th-TH" sz="2250" b="1" dirty="0" smtClean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   เพื่อใช้บริหารจัดการระบบการลากับองค์กรจริง</a:t>
            </a:r>
          </a:p>
          <a:p>
            <a:endParaRPr lang="th-TH" sz="2250" b="1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28596" y="1512032"/>
            <a:ext cx="564360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25246" lvl="1" indent="-742950">
              <a:spcBef>
                <a:spcPts val="600"/>
              </a:spcBef>
              <a:buSzPct val="80000"/>
              <a:buNone/>
            </a:pPr>
            <a:r>
              <a:rPr lang="th-TH" sz="2250" b="1" dirty="0" smtClean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1. สามารถนำระบบไปประยุกต์ใช้งานในการบริหารระบบการลา</a:t>
            </a:r>
          </a:p>
          <a:p>
            <a:pPr marL="825246" lvl="1" indent="-742950">
              <a:spcBef>
                <a:spcPts val="600"/>
              </a:spcBef>
              <a:buSzPct val="80000"/>
              <a:buNone/>
            </a:pPr>
            <a:r>
              <a:rPr lang="th-TH" sz="2250" b="1" dirty="0" smtClean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    ภาควิชาวิทยาการคอมพิวเตอร์ มหาวิทยาลัยขอนแก่น เพื่อให้</a:t>
            </a:r>
          </a:p>
          <a:p>
            <a:pPr marL="825246" lvl="1" indent="-742950">
              <a:spcBef>
                <a:spcPts val="600"/>
              </a:spcBef>
              <a:buSzPct val="80000"/>
              <a:buNone/>
            </a:pPr>
            <a:r>
              <a:rPr lang="th-TH" sz="2250" b="1" dirty="0" smtClean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    ระบบการลาที่มีประสิทธิภาพมากยิ่งขึ้น </a:t>
            </a:r>
          </a:p>
          <a:p>
            <a:endParaRPr lang="th-TH" sz="225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5" name="WordArt 3"/>
          <p:cNvSpPr>
            <a:spLocks noChangeArrowheads="1" noChangeShapeType="1" noTextEdit="1"/>
          </p:cNvSpPr>
          <p:nvPr/>
        </p:nvSpPr>
        <p:spPr bwMode="gray">
          <a:xfrm>
            <a:off x="4857752" y="2962276"/>
            <a:ext cx="3886200" cy="609600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0"/>
              </a:avLst>
            </a:prstTxWarp>
          </a:bodyPr>
          <a:lstStyle/>
          <a:p>
            <a:pPr algn="ctr"/>
            <a:r>
              <a:rPr lang="en-US" sz="5400" b="1" kern="10" dirty="0">
                <a:ln w="19050">
                  <a:solidFill>
                    <a:schemeClr val="bg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chemeClr val="tx2"/>
                    </a:gs>
                    <a:gs pos="100000">
                      <a:schemeClr val="folHlink"/>
                    </a:gs>
                  </a:gsLst>
                  <a:lin ang="5400000" scaled="1"/>
                </a:gradFill>
                <a:latin typeface="Verdana"/>
                <a:ea typeface="Verdana"/>
                <a:cs typeface="Verdana"/>
              </a:rPr>
              <a:t>Thank You !</a:t>
            </a:r>
            <a:endParaRPr lang="th-TH" sz="5400" b="1" kern="10" dirty="0">
              <a:ln w="19050">
                <a:solidFill>
                  <a:schemeClr val="bg1"/>
                </a:solidFill>
                <a:round/>
                <a:headEnd/>
                <a:tailEnd/>
              </a:ln>
              <a:gradFill rotWithShape="1">
                <a:gsLst>
                  <a:gs pos="0">
                    <a:schemeClr val="tx2"/>
                  </a:gs>
                  <a:gs pos="100000">
                    <a:schemeClr val="folHlink"/>
                  </a:gs>
                </a:gsLst>
                <a:lin ang="5400000" scaled="1"/>
              </a:gradFill>
              <a:latin typeface="Verdana"/>
              <a:ea typeface="Verdana"/>
              <a:cs typeface="Verdana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358082" y="5715016"/>
            <a:ext cx="1571636" cy="6429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" name="Rectangle 6"/>
          <p:cNvSpPr/>
          <p:nvPr/>
        </p:nvSpPr>
        <p:spPr>
          <a:xfrm>
            <a:off x="5786446" y="285728"/>
            <a:ext cx="2857520" cy="6429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8" name="Rectangle 7"/>
          <p:cNvSpPr/>
          <p:nvPr/>
        </p:nvSpPr>
        <p:spPr>
          <a:xfrm>
            <a:off x="4714908" y="4776156"/>
            <a:ext cx="464343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20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นายเสฎฐวุฒิ  กล่อมจิตร 503021214-0</a:t>
            </a:r>
          </a:p>
          <a:p>
            <a:r>
              <a:rPr lang="th-TH" sz="20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นายอธิบดี  มาลีหวล 503021216-6</a:t>
            </a:r>
          </a:p>
          <a:p>
            <a:r>
              <a:rPr lang="th-TH" sz="20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สาขาวิชา </a:t>
            </a:r>
            <a:r>
              <a:rPr lang="en-US" sz="20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: </a:t>
            </a:r>
            <a:r>
              <a:rPr lang="th-TH" sz="20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เทคโนโลยีสารสนเทศและการสื่อสาร </a:t>
            </a:r>
            <a:r>
              <a:rPr lang="en-US" sz="20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(ICT)</a:t>
            </a:r>
            <a:r>
              <a:rPr lang="th-TH" sz="20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 </a:t>
            </a:r>
          </a:p>
          <a:p>
            <a:r>
              <a:rPr lang="th-TH" sz="20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คณะ </a:t>
            </a:r>
            <a:r>
              <a:rPr lang="en-US" sz="20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: </a:t>
            </a:r>
            <a:r>
              <a:rPr lang="th-TH" sz="20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วิทยาศาสตร์ </a:t>
            </a:r>
          </a:p>
          <a:p>
            <a:r>
              <a:rPr lang="th-TH" sz="20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มหาวิทยาลัยขอนแก่น</a:t>
            </a:r>
          </a:p>
          <a:p>
            <a:r>
              <a:rPr lang="th-TH" sz="20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อาจารย์ที่ปรึกษา </a:t>
            </a:r>
            <a:r>
              <a:rPr lang="en-US" sz="20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: </a:t>
            </a:r>
            <a:r>
              <a:rPr lang="th-TH" sz="20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อาจารย์ปวีณา วันชัย</a:t>
            </a:r>
            <a:endParaRPr lang="th-TH" sz="20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4724400" y="3962400"/>
            <a:ext cx="4191000" cy="381000"/>
          </a:xfrm>
        </p:spPr>
        <p:txBody>
          <a:bodyPr/>
          <a:lstStyle/>
          <a:p>
            <a:r>
              <a:rPr lang="en-US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Electronic – Personal Leave System</a:t>
            </a:r>
            <a:endParaRPr lang="en-US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owerpoint-templates-07">
  <a:themeElements>
    <a:clrScheme name="208tgp_time_light 3">
      <a:dk1>
        <a:srgbClr val="000000"/>
      </a:dk1>
      <a:lt1>
        <a:srgbClr val="FFFFFF"/>
      </a:lt1>
      <a:dk2>
        <a:srgbClr val="0F4D5B"/>
      </a:dk2>
      <a:lt2>
        <a:srgbClr val="969696"/>
      </a:lt2>
      <a:accent1>
        <a:srgbClr val="1B7D6A"/>
      </a:accent1>
      <a:accent2>
        <a:srgbClr val="CBBA3B"/>
      </a:accent2>
      <a:accent3>
        <a:srgbClr val="FFFFFF"/>
      </a:accent3>
      <a:accent4>
        <a:srgbClr val="000000"/>
      </a:accent4>
      <a:accent5>
        <a:srgbClr val="ABBFB9"/>
      </a:accent5>
      <a:accent6>
        <a:srgbClr val="B8A835"/>
      </a:accent6>
      <a:hlink>
        <a:srgbClr val="3790D3"/>
      </a:hlink>
      <a:folHlink>
        <a:srgbClr val="BD6A1F"/>
      </a:folHlink>
    </a:clrScheme>
    <a:fontScheme name="208tgp_time_ligh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08tgp_time_light 1">
        <a:dk1>
          <a:srgbClr val="000000"/>
        </a:dk1>
        <a:lt1>
          <a:srgbClr val="FFFFFF"/>
        </a:lt1>
        <a:dk2>
          <a:srgbClr val="351155"/>
        </a:dk2>
        <a:lt2>
          <a:srgbClr val="969696"/>
        </a:lt2>
        <a:accent1>
          <a:srgbClr val="7053CB"/>
        </a:accent1>
        <a:accent2>
          <a:srgbClr val="3282BE"/>
        </a:accent2>
        <a:accent3>
          <a:srgbClr val="FFFFFF"/>
        </a:accent3>
        <a:accent4>
          <a:srgbClr val="000000"/>
        </a:accent4>
        <a:accent5>
          <a:srgbClr val="BBB3E2"/>
        </a:accent5>
        <a:accent6>
          <a:srgbClr val="2C75AC"/>
        </a:accent6>
        <a:hlink>
          <a:srgbClr val="D17FB6"/>
        </a:hlink>
        <a:folHlink>
          <a:srgbClr val="E3981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08tgp_time_light 2">
        <a:dk1>
          <a:srgbClr val="000000"/>
        </a:dk1>
        <a:lt1>
          <a:srgbClr val="FFFFFF"/>
        </a:lt1>
        <a:dk2>
          <a:srgbClr val="1129A1"/>
        </a:dk2>
        <a:lt2>
          <a:srgbClr val="969696"/>
        </a:lt2>
        <a:accent1>
          <a:srgbClr val="4987E3"/>
        </a:accent1>
        <a:accent2>
          <a:srgbClr val="40C3EC"/>
        </a:accent2>
        <a:accent3>
          <a:srgbClr val="FFFFFF"/>
        </a:accent3>
        <a:accent4>
          <a:srgbClr val="000000"/>
        </a:accent4>
        <a:accent5>
          <a:srgbClr val="B1C3EF"/>
        </a:accent5>
        <a:accent6>
          <a:srgbClr val="39B0D6"/>
        </a:accent6>
        <a:hlink>
          <a:srgbClr val="36A1B6"/>
        </a:hlink>
        <a:folHlink>
          <a:srgbClr val="9CC76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08tgp_time_light 3">
        <a:dk1>
          <a:srgbClr val="000000"/>
        </a:dk1>
        <a:lt1>
          <a:srgbClr val="FFFFFF"/>
        </a:lt1>
        <a:dk2>
          <a:srgbClr val="0F4D5B"/>
        </a:dk2>
        <a:lt2>
          <a:srgbClr val="969696"/>
        </a:lt2>
        <a:accent1>
          <a:srgbClr val="1B7D6A"/>
        </a:accent1>
        <a:accent2>
          <a:srgbClr val="CBBA3B"/>
        </a:accent2>
        <a:accent3>
          <a:srgbClr val="FFFFFF"/>
        </a:accent3>
        <a:accent4>
          <a:srgbClr val="000000"/>
        </a:accent4>
        <a:accent5>
          <a:srgbClr val="ABBFB9"/>
        </a:accent5>
        <a:accent6>
          <a:srgbClr val="B8A835"/>
        </a:accent6>
        <a:hlink>
          <a:srgbClr val="3790D3"/>
        </a:hlink>
        <a:folHlink>
          <a:srgbClr val="BD6A1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powerpoint-templates-07</Template>
  <TotalTime>1361</TotalTime>
  <Words>2030</Words>
  <Application>Microsoft Office PowerPoint</Application>
  <PresentationFormat>นำเสนอทางหน้าจอ (4:3)</PresentationFormat>
  <Paragraphs>566</Paragraphs>
  <Slides>33</Slides>
  <Notes>0</Notes>
  <HiddenSlides>0</HiddenSlides>
  <MMClips>0</MMClips>
  <ScaleCrop>false</ScaleCrop>
  <HeadingPairs>
    <vt:vector size="6" baseType="variant">
      <vt:variant>
        <vt:lpstr>ชุดรูปแบบ</vt:lpstr>
      </vt:variant>
      <vt:variant>
        <vt:i4>1</vt:i4>
      </vt:variant>
      <vt:variant>
        <vt:lpstr>เซิร์ฟเวอร์ OLE ฝังตัว</vt:lpstr>
      </vt:variant>
      <vt:variant>
        <vt:i4>1</vt:i4>
      </vt:variant>
      <vt:variant>
        <vt:lpstr>ชื่อเรื่องภาพนิ่ง</vt:lpstr>
      </vt:variant>
      <vt:variant>
        <vt:i4>33</vt:i4>
      </vt:variant>
    </vt:vector>
  </HeadingPairs>
  <TitlesOfParts>
    <vt:vector size="35" baseType="lpstr">
      <vt:lpstr>powerpoint-templates-07</vt:lpstr>
      <vt:lpstr>Image</vt:lpstr>
      <vt:lpstr>ระบบการลา</vt:lpstr>
      <vt:lpstr>หัวข้อนำเสนอ</vt:lpstr>
      <vt:lpstr>1. หลักการและเหตุผล</vt:lpstr>
      <vt:lpstr>ข้อสังเกตุจากระบบงานเดิม</vt:lpstr>
      <vt:lpstr>2. วัตถุประสงค์</vt:lpstr>
      <vt:lpstr>3. ทฤษฏีที่เกี่ยวข้อง</vt:lpstr>
      <vt:lpstr>การศึกษาผลงานที่เกี่ยวข้อง</vt:lpstr>
      <vt:lpstr>การศึกษาผลงานที่เกี่ยวข้อง</vt:lpstr>
      <vt:lpstr>4. ขอบเขตการดำเนินงาน</vt:lpstr>
      <vt:lpstr>5. ขั้นตอนการดำเนินงาน</vt:lpstr>
      <vt:lpstr>5. ขั้นตอนในการดำเนินงาน</vt:lpstr>
      <vt:lpstr>Use Case Diagram</vt:lpstr>
      <vt:lpstr>ภาพนิ่ง 13</vt:lpstr>
      <vt:lpstr>ภาพนิ่ง 14</vt:lpstr>
      <vt:lpstr>ภาพนิ่ง 15</vt:lpstr>
      <vt:lpstr>ภาพนิ่ง 16</vt:lpstr>
      <vt:lpstr>ภาพนิ่ง 17</vt:lpstr>
      <vt:lpstr>ภาพนิ่ง 18</vt:lpstr>
      <vt:lpstr>ภาพนิ่ง 19</vt:lpstr>
      <vt:lpstr>ภาพนิ่ง 20</vt:lpstr>
      <vt:lpstr>Activity Diagram ส่งออกใบลา (สารบรรณภาค)</vt:lpstr>
      <vt:lpstr>เครื่องมือที่ใช้ในการพัฒนา</vt:lpstr>
      <vt:lpstr>เครื่องมือที่ใช้ในการพัฒนา</vt:lpstr>
      <vt:lpstr>Prototype Design</vt:lpstr>
      <vt:lpstr>Prototype Design</vt:lpstr>
      <vt:lpstr>Prototype Design</vt:lpstr>
      <vt:lpstr>Prototype Design</vt:lpstr>
      <vt:lpstr>Prototype Design</vt:lpstr>
      <vt:lpstr>Prototype Design</vt:lpstr>
      <vt:lpstr>Prototype Design</vt:lpstr>
      <vt:lpstr>Prototype Design</vt:lpstr>
      <vt:lpstr>6. ประโยชน์ที่คาดว่าจะได้รับ</vt:lpstr>
      <vt:lpstr>ภาพนิ่ง 33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ระบบการลา  อิเล็กทรอนิกส์</dc:title>
  <dc:creator>Ohm</dc:creator>
  <cp:lastModifiedBy>Best</cp:lastModifiedBy>
  <cp:revision>264</cp:revision>
  <dcterms:created xsi:type="dcterms:W3CDTF">2010-08-02T10:20:03Z</dcterms:created>
  <dcterms:modified xsi:type="dcterms:W3CDTF">2010-11-05T11:03:01Z</dcterms:modified>
</cp:coreProperties>
</file>